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309"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8288000" cy="10287000"/>
  <p:notesSz cx="6858000" cy="9144000"/>
  <p:embeddedFontLst>
    <p:embeddedFont>
      <p:font typeface="Alata" panose="020B0604020202020204" charset="0"/>
      <p:regular r:id="rId55"/>
    </p:embeddedFont>
    <p:embeddedFont>
      <p:font typeface="Calibri" panose="020F0502020204030204" pitchFamily="34" charset="0"/>
      <p:regular r:id="rId56"/>
      <p:bold r:id="rId57"/>
      <p:italic r:id="rId58"/>
      <p:boldItalic r:id="rId59"/>
    </p:embeddedFont>
    <p:embeddedFont>
      <p:font typeface="Codec Pro"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I LE QUYEN D19CN01" userId="12dfc235-29cd-4edf-9b16-90148ab70127" providerId="ADAL" clId="{25E7AEEF-75E2-44D6-8FC0-F82FF94E729B}"/>
    <pc:docChg chg="undo custSel addSld delSld modSld">
      <pc:chgData name="NGUYEN THI LE QUYEN D19CN01" userId="12dfc235-29cd-4edf-9b16-90148ab70127" providerId="ADAL" clId="{25E7AEEF-75E2-44D6-8FC0-F82FF94E729B}" dt="2023-02-21T11:45:38.717" v="125" actId="403"/>
      <pc:docMkLst>
        <pc:docMk/>
      </pc:docMkLst>
      <pc:sldChg chg="modSp mod">
        <pc:chgData name="NGUYEN THI LE QUYEN D19CN01" userId="12dfc235-29cd-4edf-9b16-90148ab70127" providerId="ADAL" clId="{25E7AEEF-75E2-44D6-8FC0-F82FF94E729B}" dt="2023-02-21T11:41:35.057" v="66" actId="255"/>
        <pc:sldMkLst>
          <pc:docMk/>
          <pc:sldMk cId="0" sldId="259"/>
        </pc:sldMkLst>
        <pc:spChg chg="mod">
          <ac:chgData name="NGUYEN THI LE QUYEN D19CN01" userId="12dfc235-29cd-4edf-9b16-90148ab70127" providerId="ADAL" clId="{25E7AEEF-75E2-44D6-8FC0-F82FF94E729B}" dt="2023-02-21T11:41:35.057" v="66" actId="255"/>
          <ac:spMkLst>
            <pc:docMk/>
            <pc:sldMk cId="0" sldId="259"/>
            <ac:spMk id="8" creationId="{00000000-0000-0000-0000-000000000000}"/>
          </ac:spMkLst>
        </pc:spChg>
        <pc:spChg chg="mod">
          <ac:chgData name="NGUYEN THI LE QUYEN D19CN01" userId="12dfc235-29cd-4edf-9b16-90148ab70127" providerId="ADAL" clId="{25E7AEEF-75E2-44D6-8FC0-F82FF94E729B}" dt="2023-02-21T11:41:30.374" v="65" actId="404"/>
          <ac:spMkLst>
            <pc:docMk/>
            <pc:sldMk cId="0" sldId="259"/>
            <ac:spMk id="9" creationId="{00000000-0000-0000-0000-000000000000}"/>
          </ac:spMkLst>
        </pc:spChg>
      </pc:sldChg>
      <pc:sldChg chg="modSp mod">
        <pc:chgData name="NGUYEN THI LE QUYEN D19CN01" userId="12dfc235-29cd-4edf-9b16-90148ab70127" providerId="ADAL" clId="{25E7AEEF-75E2-44D6-8FC0-F82FF94E729B}" dt="2023-02-21T11:41:45.622" v="69" actId="404"/>
        <pc:sldMkLst>
          <pc:docMk/>
          <pc:sldMk cId="0" sldId="260"/>
        </pc:sldMkLst>
        <pc:spChg chg="mod">
          <ac:chgData name="NGUYEN THI LE QUYEN D19CN01" userId="12dfc235-29cd-4edf-9b16-90148ab70127" providerId="ADAL" clId="{25E7AEEF-75E2-44D6-8FC0-F82FF94E729B}" dt="2023-02-21T11:41:45.622" v="69" actId="404"/>
          <ac:spMkLst>
            <pc:docMk/>
            <pc:sldMk cId="0" sldId="260"/>
            <ac:spMk id="2" creationId="{00000000-0000-0000-0000-000000000000}"/>
          </ac:spMkLst>
        </pc:spChg>
      </pc:sldChg>
      <pc:sldChg chg="modSp mod">
        <pc:chgData name="NGUYEN THI LE QUYEN D19CN01" userId="12dfc235-29cd-4edf-9b16-90148ab70127" providerId="ADAL" clId="{25E7AEEF-75E2-44D6-8FC0-F82FF94E729B}" dt="2023-02-21T11:45:38.717" v="125" actId="403"/>
        <pc:sldMkLst>
          <pc:docMk/>
          <pc:sldMk cId="0" sldId="279"/>
        </pc:sldMkLst>
        <pc:spChg chg="mod">
          <ac:chgData name="NGUYEN THI LE QUYEN D19CN01" userId="12dfc235-29cd-4edf-9b16-90148ab70127" providerId="ADAL" clId="{25E7AEEF-75E2-44D6-8FC0-F82FF94E729B}" dt="2023-02-21T11:45:38.717" v="125" actId="403"/>
          <ac:spMkLst>
            <pc:docMk/>
            <pc:sldMk cId="0" sldId="279"/>
            <ac:spMk id="2" creationId="{00000000-0000-0000-0000-000000000000}"/>
          </ac:spMkLst>
        </pc:spChg>
      </pc:sldChg>
      <pc:sldChg chg="modSp mod">
        <pc:chgData name="NGUYEN THI LE QUYEN D19CN01" userId="12dfc235-29cd-4edf-9b16-90148ab70127" providerId="ADAL" clId="{25E7AEEF-75E2-44D6-8FC0-F82FF94E729B}" dt="2023-02-21T11:41:03.661" v="62" actId="1036"/>
        <pc:sldMkLst>
          <pc:docMk/>
          <pc:sldMk cId="0" sldId="280"/>
        </pc:sldMkLst>
        <pc:spChg chg="mod">
          <ac:chgData name="NGUYEN THI LE QUYEN D19CN01" userId="12dfc235-29cd-4edf-9b16-90148ab70127" providerId="ADAL" clId="{25E7AEEF-75E2-44D6-8FC0-F82FF94E729B}" dt="2023-02-21T11:40:58.727" v="60" actId="255"/>
          <ac:spMkLst>
            <pc:docMk/>
            <pc:sldMk cId="0" sldId="280"/>
            <ac:spMk id="8" creationId="{00000000-0000-0000-0000-000000000000}"/>
          </ac:spMkLst>
        </pc:spChg>
        <pc:spChg chg="mod">
          <ac:chgData name="NGUYEN THI LE QUYEN D19CN01" userId="12dfc235-29cd-4edf-9b16-90148ab70127" providerId="ADAL" clId="{25E7AEEF-75E2-44D6-8FC0-F82FF94E729B}" dt="2023-02-21T11:40:52.640" v="59" actId="255"/>
          <ac:spMkLst>
            <pc:docMk/>
            <pc:sldMk cId="0" sldId="280"/>
            <ac:spMk id="9" creationId="{00000000-0000-0000-0000-000000000000}"/>
          </ac:spMkLst>
        </pc:spChg>
        <pc:picChg chg="mod">
          <ac:chgData name="NGUYEN THI LE QUYEN D19CN01" userId="12dfc235-29cd-4edf-9b16-90148ab70127" providerId="ADAL" clId="{25E7AEEF-75E2-44D6-8FC0-F82FF94E729B}" dt="2023-02-21T11:41:03.661" v="62" actId="1036"/>
          <ac:picMkLst>
            <pc:docMk/>
            <pc:sldMk cId="0" sldId="280"/>
            <ac:picMk id="4" creationId="{00000000-0000-0000-0000-000000000000}"/>
          </ac:picMkLst>
        </pc:picChg>
      </pc:sldChg>
      <pc:sldChg chg="modSp mod">
        <pc:chgData name="NGUYEN THI LE QUYEN D19CN01" userId="12dfc235-29cd-4edf-9b16-90148ab70127" providerId="ADAL" clId="{25E7AEEF-75E2-44D6-8FC0-F82FF94E729B}" dt="2023-02-21T11:45:25.391" v="123" actId="403"/>
        <pc:sldMkLst>
          <pc:docMk/>
          <pc:sldMk cId="0" sldId="281"/>
        </pc:sldMkLst>
        <pc:spChg chg="mod">
          <ac:chgData name="NGUYEN THI LE QUYEN D19CN01" userId="12dfc235-29cd-4edf-9b16-90148ab70127" providerId="ADAL" clId="{25E7AEEF-75E2-44D6-8FC0-F82FF94E729B}" dt="2023-02-21T11:45:17.218" v="120" actId="403"/>
          <ac:spMkLst>
            <pc:docMk/>
            <pc:sldMk cId="0" sldId="281"/>
            <ac:spMk id="3" creationId="{00000000-0000-0000-0000-000000000000}"/>
          </ac:spMkLst>
        </pc:spChg>
        <pc:spChg chg="mod">
          <ac:chgData name="NGUYEN THI LE QUYEN D19CN01" userId="12dfc235-29cd-4edf-9b16-90148ab70127" providerId="ADAL" clId="{25E7AEEF-75E2-44D6-8FC0-F82FF94E729B}" dt="2023-02-21T11:45:25.391" v="123" actId="403"/>
          <ac:spMkLst>
            <pc:docMk/>
            <pc:sldMk cId="0" sldId="281"/>
            <ac:spMk id="4" creationId="{00000000-0000-0000-0000-000000000000}"/>
          </ac:spMkLst>
        </pc:spChg>
      </pc:sldChg>
      <pc:sldChg chg="modSp mod">
        <pc:chgData name="NGUYEN THI LE QUYEN D19CN01" userId="12dfc235-29cd-4edf-9b16-90148ab70127" providerId="ADAL" clId="{25E7AEEF-75E2-44D6-8FC0-F82FF94E729B}" dt="2023-02-21T11:40:35.214" v="57" actId="403"/>
        <pc:sldMkLst>
          <pc:docMk/>
          <pc:sldMk cId="0" sldId="282"/>
        </pc:sldMkLst>
        <pc:spChg chg="mod">
          <ac:chgData name="NGUYEN THI LE QUYEN D19CN01" userId="12dfc235-29cd-4edf-9b16-90148ab70127" providerId="ADAL" clId="{25E7AEEF-75E2-44D6-8FC0-F82FF94E729B}" dt="2023-02-21T11:40:35.214" v="57" actId="403"/>
          <ac:spMkLst>
            <pc:docMk/>
            <pc:sldMk cId="0" sldId="282"/>
            <ac:spMk id="12" creationId="{00000000-0000-0000-0000-000000000000}"/>
          </ac:spMkLst>
        </pc:spChg>
      </pc:sldChg>
      <pc:sldChg chg="modSp mod">
        <pc:chgData name="NGUYEN THI LE QUYEN D19CN01" userId="12dfc235-29cd-4edf-9b16-90148ab70127" providerId="ADAL" clId="{25E7AEEF-75E2-44D6-8FC0-F82FF94E729B}" dt="2023-02-21T11:40:25.098" v="53" actId="403"/>
        <pc:sldMkLst>
          <pc:docMk/>
          <pc:sldMk cId="0" sldId="283"/>
        </pc:sldMkLst>
        <pc:spChg chg="mod">
          <ac:chgData name="NGUYEN THI LE QUYEN D19CN01" userId="12dfc235-29cd-4edf-9b16-90148ab70127" providerId="ADAL" clId="{25E7AEEF-75E2-44D6-8FC0-F82FF94E729B}" dt="2023-02-21T11:40:25.098" v="53" actId="403"/>
          <ac:spMkLst>
            <pc:docMk/>
            <pc:sldMk cId="0" sldId="283"/>
            <ac:spMk id="2" creationId="{00000000-0000-0000-0000-000000000000}"/>
          </ac:spMkLst>
        </pc:spChg>
      </pc:sldChg>
      <pc:sldChg chg="modSp mod">
        <pc:chgData name="NGUYEN THI LE QUYEN D19CN01" userId="12dfc235-29cd-4edf-9b16-90148ab70127" providerId="ADAL" clId="{25E7AEEF-75E2-44D6-8FC0-F82FF94E729B}" dt="2023-02-21T11:40:07.003" v="48" actId="20577"/>
        <pc:sldMkLst>
          <pc:docMk/>
          <pc:sldMk cId="0" sldId="284"/>
        </pc:sldMkLst>
        <pc:spChg chg="mod">
          <ac:chgData name="NGUYEN THI LE QUYEN D19CN01" userId="12dfc235-29cd-4edf-9b16-90148ab70127" providerId="ADAL" clId="{25E7AEEF-75E2-44D6-8FC0-F82FF94E729B}" dt="2023-02-21T11:40:07.003" v="48" actId="20577"/>
          <ac:spMkLst>
            <pc:docMk/>
            <pc:sldMk cId="0" sldId="284"/>
            <ac:spMk id="8" creationId="{00000000-0000-0000-0000-000000000000}"/>
          </ac:spMkLst>
        </pc:spChg>
      </pc:sldChg>
      <pc:sldChg chg="modSp del mod">
        <pc:chgData name="NGUYEN THI LE QUYEN D19CN01" userId="12dfc235-29cd-4edf-9b16-90148ab70127" providerId="ADAL" clId="{25E7AEEF-75E2-44D6-8FC0-F82FF94E729B}" dt="2023-02-21T11:39:48.317" v="41" actId="47"/>
        <pc:sldMkLst>
          <pc:docMk/>
          <pc:sldMk cId="0" sldId="285"/>
        </pc:sldMkLst>
        <pc:spChg chg="mod">
          <ac:chgData name="NGUYEN THI LE QUYEN D19CN01" userId="12dfc235-29cd-4edf-9b16-90148ab70127" providerId="ADAL" clId="{25E7AEEF-75E2-44D6-8FC0-F82FF94E729B}" dt="2023-02-21T11:38:34.863" v="4" actId="1076"/>
          <ac:spMkLst>
            <pc:docMk/>
            <pc:sldMk cId="0" sldId="285"/>
            <ac:spMk id="11" creationId="{00000000-0000-0000-0000-000000000000}"/>
          </ac:spMkLst>
        </pc:spChg>
      </pc:sldChg>
      <pc:sldChg chg="modSp mod">
        <pc:chgData name="NGUYEN THI LE QUYEN D19CN01" userId="12dfc235-29cd-4edf-9b16-90148ab70127" providerId="ADAL" clId="{25E7AEEF-75E2-44D6-8FC0-F82FF94E729B}" dt="2023-02-21T11:44:47.732" v="113" actId="404"/>
        <pc:sldMkLst>
          <pc:docMk/>
          <pc:sldMk cId="0" sldId="286"/>
        </pc:sldMkLst>
        <pc:spChg chg="mod">
          <ac:chgData name="NGUYEN THI LE QUYEN D19CN01" userId="12dfc235-29cd-4edf-9b16-90148ab70127" providerId="ADAL" clId="{25E7AEEF-75E2-44D6-8FC0-F82FF94E729B}" dt="2023-02-21T11:44:47.732" v="113" actId="404"/>
          <ac:spMkLst>
            <pc:docMk/>
            <pc:sldMk cId="0" sldId="286"/>
            <ac:spMk id="3" creationId="{00000000-0000-0000-0000-000000000000}"/>
          </ac:spMkLst>
        </pc:spChg>
      </pc:sldChg>
      <pc:sldChg chg="modSp mod">
        <pc:chgData name="NGUYEN THI LE QUYEN D19CN01" userId="12dfc235-29cd-4edf-9b16-90148ab70127" providerId="ADAL" clId="{25E7AEEF-75E2-44D6-8FC0-F82FF94E729B}" dt="2023-02-21T11:44:40.841" v="111" actId="403"/>
        <pc:sldMkLst>
          <pc:docMk/>
          <pc:sldMk cId="0" sldId="287"/>
        </pc:sldMkLst>
        <pc:spChg chg="mod">
          <ac:chgData name="NGUYEN THI LE QUYEN D19CN01" userId="12dfc235-29cd-4edf-9b16-90148ab70127" providerId="ADAL" clId="{25E7AEEF-75E2-44D6-8FC0-F82FF94E729B}" dt="2023-02-21T11:44:40.841" v="111" actId="403"/>
          <ac:spMkLst>
            <pc:docMk/>
            <pc:sldMk cId="0" sldId="287"/>
            <ac:spMk id="2" creationId="{00000000-0000-0000-0000-000000000000}"/>
          </ac:spMkLst>
        </pc:spChg>
      </pc:sldChg>
      <pc:sldChg chg="modSp mod">
        <pc:chgData name="NGUYEN THI LE QUYEN D19CN01" userId="12dfc235-29cd-4edf-9b16-90148ab70127" providerId="ADAL" clId="{25E7AEEF-75E2-44D6-8FC0-F82FF94E729B}" dt="2023-02-21T11:44:27.103" v="105" actId="404"/>
        <pc:sldMkLst>
          <pc:docMk/>
          <pc:sldMk cId="0" sldId="288"/>
        </pc:sldMkLst>
        <pc:spChg chg="mod">
          <ac:chgData name="NGUYEN THI LE QUYEN D19CN01" userId="12dfc235-29cd-4edf-9b16-90148ab70127" providerId="ADAL" clId="{25E7AEEF-75E2-44D6-8FC0-F82FF94E729B}" dt="2023-02-21T11:44:27.103" v="105" actId="404"/>
          <ac:spMkLst>
            <pc:docMk/>
            <pc:sldMk cId="0" sldId="288"/>
            <ac:spMk id="5" creationId="{00000000-0000-0000-0000-000000000000}"/>
          </ac:spMkLst>
        </pc:spChg>
      </pc:sldChg>
      <pc:sldChg chg="modSp mod">
        <pc:chgData name="NGUYEN THI LE QUYEN D19CN01" userId="12dfc235-29cd-4edf-9b16-90148ab70127" providerId="ADAL" clId="{25E7AEEF-75E2-44D6-8FC0-F82FF94E729B}" dt="2023-02-21T11:44:19.517" v="102" actId="14100"/>
        <pc:sldMkLst>
          <pc:docMk/>
          <pc:sldMk cId="0" sldId="289"/>
        </pc:sldMkLst>
        <pc:spChg chg="mod">
          <ac:chgData name="NGUYEN THI LE QUYEN D19CN01" userId="12dfc235-29cd-4edf-9b16-90148ab70127" providerId="ADAL" clId="{25E7AEEF-75E2-44D6-8FC0-F82FF94E729B}" dt="2023-02-21T11:44:19.517" v="102" actId="14100"/>
          <ac:spMkLst>
            <pc:docMk/>
            <pc:sldMk cId="0" sldId="289"/>
            <ac:spMk id="3" creationId="{00000000-0000-0000-0000-000000000000}"/>
          </ac:spMkLst>
        </pc:spChg>
        <pc:spChg chg="mod">
          <ac:chgData name="NGUYEN THI LE QUYEN D19CN01" userId="12dfc235-29cd-4edf-9b16-90148ab70127" providerId="ADAL" clId="{25E7AEEF-75E2-44D6-8FC0-F82FF94E729B}" dt="2023-02-21T11:44:14.914" v="101" actId="1076"/>
          <ac:spMkLst>
            <pc:docMk/>
            <pc:sldMk cId="0" sldId="289"/>
            <ac:spMk id="4" creationId="{00000000-0000-0000-0000-000000000000}"/>
          </ac:spMkLst>
        </pc:spChg>
      </pc:sldChg>
      <pc:sldChg chg="modSp mod">
        <pc:chgData name="NGUYEN THI LE QUYEN D19CN01" userId="12dfc235-29cd-4edf-9b16-90148ab70127" providerId="ADAL" clId="{25E7AEEF-75E2-44D6-8FC0-F82FF94E729B}" dt="2023-02-21T11:44:03.460" v="100" actId="255"/>
        <pc:sldMkLst>
          <pc:docMk/>
          <pc:sldMk cId="0" sldId="290"/>
        </pc:sldMkLst>
        <pc:spChg chg="mod">
          <ac:chgData name="NGUYEN THI LE QUYEN D19CN01" userId="12dfc235-29cd-4edf-9b16-90148ab70127" providerId="ADAL" clId="{25E7AEEF-75E2-44D6-8FC0-F82FF94E729B}" dt="2023-02-21T11:44:03.460" v="100" actId="255"/>
          <ac:spMkLst>
            <pc:docMk/>
            <pc:sldMk cId="0" sldId="290"/>
            <ac:spMk id="2" creationId="{00000000-0000-0000-0000-000000000000}"/>
          </ac:spMkLst>
        </pc:spChg>
        <pc:spChg chg="mod">
          <ac:chgData name="NGUYEN THI LE QUYEN D19CN01" userId="12dfc235-29cd-4edf-9b16-90148ab70127" providerId="ADAL" clId="{25E7AEEF-75E2-44D6-8FC0-F82FF94E729B}" dt="2023-02-21T11:43:57.146" v="99" actId="255"/>
          <ac:spMkLst>
            <pc:docMk/>
            <pc:sldMk cId="0" sldId="290"/>
            <ac:spMk id="3" creationId="{00000000-0000-0000-0000-000000000000}"/>
          </ac:spMkLst>
        </pc:spChg>
        <pc:spChg chg="mod">
          <ac:chgData name="NGUYEN THI LE QUYEN D19CN01" userId="12dfc235-29cd-4edf-9b16-90148ab70127" providerId="ADAL" clId="{25E7AEEF-75E2-44D6-8FC0-F82FF94E729B}" dt="2023-02-21T11:43:57.146" v="99" actId="255"/>
          <ac:spMkLst>
            <pc:docMk/>
            <pc:sldMk cId="0" sldId="290"/>
            <ac:spMk id="4" creationId="{00000000-0000-0000-0000-000000000000}"/>
          </ac:spMkLst>
        </pc:spChg>
      </pc:sldChg>
      <pc:sldChg chg="modSp mod">
        <pc:chgData name="NGUYEN THI LE QUYEN D19CN01" userId="12dfc235-29cd-4edf-9b16-90148ab70127" providerId="ADAL" clId="{25E7AEEF-75E2-44D6-8FC0-F82FF94E729B}" dt="2023-02-21T11:43:39.830" v="98" actId="404"/>
        <pc:sldMkLst>
          <pc:docMk/>
          <pc:sldMk cId="0" sldId="291"/>
        </pc:sldMkLst>
        <pc:spChg chg="mod">
          <ac:chgData name="NGUYEN THI LE QUYEN D19CN01" userId="12dfc235-29cd-4edf-9b16-90148ab70127" providerId="ADAL" clId="{25E7AEEF-75E2-44D6-8FC0-F82FF94E729B}" dt="2023-02-21T11:43:39.830" v="98" actId="404"/>
          <ac:spMkLst>
            <pc:docMk/>
            <pc:sldMk cId="0" sldId="291"/>
            <ac:spMk id="4" creationId="{00000000-0000-0000-0000-000000000000}"/>
          </ac:spMkLst>
        </pc:spChg>
      </pc:sldChg>
      <pc:sldChg chg="modSp mod">
        <pc:chgData name="NGUYEN THI LE QUYEN D19CN01" userId="12dfc235-29cd-4edf-9b16-90148ab70127" providerId="ADAL" clId="{25E7AEEF-75E2-44D6-8FC0-F82FF94E729B}" dt="2023-02-21T11:43:30.299" v="95" actId="404"/>
        <pc:sldMkLst>
          <pc:docMk/>
          <pc:sldMk cId="0" sldId="292"/>
        </pc:sldMkLst>
        <pc:spChg chg="mod">
          <ac:chgData name="NGUYEN THI LE QUYEN D19CN01" userId="12dfc235-29cd-4edf-9b16-90148ab70127" providerId="ADAL" clId="{25E7AEEF-75E2-44D6-8FC0-F82FF94E729B}" dt="2023-02-21T11:43:30.299" v="95" actId="404"/>
          <ac:spMkLst>
            <pc:docMk/>
            <pc:sldMk cId="0" sldId="292"/>
            <ac:spMk id="2" creationId="{00000000-0000-0000-0000-000000000000}"/>
          </ac:spMkLst>
        </pc:spChg>
      </pc:sldChg>
      <pc:sldChg chg="modSp mod">
        <pc:chgData name="NGUYEN THI LE QUYEN D19CN01" userId="12dfc235-29cd-4edf-9b16-90148ab70127" providerId="ADAL" clId="{25E7AEEF-75E2-44D6-8FC0-F82FF94E729B}" dt="2023-02-21T11:43:23.519" v="91" actId="1076"/>
        <pc:sldMkLst>
          <pc:docMk/>
          <pc:sldMk cId="0" sldId="293"/>
        </pc:sldMkLst>
        <pc:spChg chg="mod">
          <ac:chgData name="NGUYEN THI LE QUYEN D19CN01" userId="12dfc235-29cd-4edf-9b16-90148ab70127" providerId="ADAL" clId="{25E7AEEF-75E2-44D6-8FC0-F82FF94E729B}" dt="2023-02-21T11:43:23.519" v="91" actId="1076"/>
          <ac:spMkLst>
            <pc:docMk/>
            <pc:sldMk cId="0" sldId="293"/>
            <ac:spMk id="2" creationId="{00000000-0000-0000-0000-000000000000}"/>
          </ac:spMkLst>
        </pc:spChg>
      </pc:sldChg>
      <pc:sldChg chg="modSp mod">
        <pc:chgData name="NGUYEN THI LE QUYEN D19CN01" userId="12dfc235-29cd-4edf-9b16-90148ab70127" providerId="ADAL" clId="{25E7AEEF-75E2-44D6-8FC0-F82FF94E729B}" dt="2023-02-21T11:43:07.581" v="85" actId="404"/>
        <pc:sldMkLst>
          <pc:docMk/>
          <pc:sldMk cId="0" sldId="294"/>
        </pc:sldMkLst>
        <pc:spChg chg="mod">
          <ac:chgData name="NGUYEN THI LE QUYEN D19CN01" userId="12dfc235-29cd-4edf-9b16-90148ab70127" providerId="ADAL" clId="{25E7AEEF-75E2-44D6-8FC0-F82FF94E729B}" dt="2023-02-21T11:43:07.581" v="85" actId="404"/>
          <ac:spMkLst>
            <pc:docMk/>
            <pc:sldMk cId="0" sldId="294"/>
            <ac:spMk id="2" creationId="{00000000-0000-0000-0000-000000000000}"/>
          </ac:spMkLst>
        </pc:spChg>
      </pc:sldChg>
      <pc:sldChg chg="modSp mod">
        <pc:chgData name="NGUYEN THI LE QUYEN D19CN01" userId="12dfc235-29cd-4edf-9b16-90148ab70127" providerId="ADAL" clId="{25E7AEEF-75E2-44D6-8FC0-F82FF94E729B}" dt="2023-02-21T11:42:34.501" v="75" actId="404"/>
        <pc:sldMkLst>
          <pc:docMk/>
          <pc:sldMk cId="0" sldId="295"/>
        </pc:sldMkLst>
        <pc:spChg chg="mod">
          <ac:chgData name="NGUYEN THI LE QUYEN D19CN01" userId="12dfc235-29cd-4edf-9b16-90148ab70127" providerId="ADAL" clId="{25E7AEEF-75E2-44D6-8FC0-F82FF94E729B}" dt="2023-02-21T11:42:34.501" v="75" actId="404"/>
          <ac:spMkLst>
            <pc:docMk/>
            <pc:sldMk cId="0" sldId="295"/>
            <ac:spMk id="3" creationId="{00000000-0000-0000-0000-000000000000}"/>
          </ac:spMkLst>
        </pc:spChg>
      </pc:sldChg>
      <pc:sldChg chg="modSp mod">
        <pc:chgData name="NGUYEN THI LE QUYEN D19CN01" userId="12dfc235-29cd-4edf-9b16-90148ab70127" providerId="ADAL" clId="{25E7AEEF-75E2-44D6-8FC0-F82FF94E729B}" dt="2023-02-21T11:42:26.366" v="73" actId="1076"/>
        <pc:sldMkLst>
          <pc:docMk/>
          <pc:sldMk cId="0" sldId="296"/>
        </pc:sldMkLst>
        <pc:spChg chg="mod">
          <ac:chgData name="NGUYEN THI LE QUYEN D19CN01" userId="12dfc235-29cd-4edf-9b16-90148ab70127" providerId="ADAL" clId="{25E7AEEF-75E2-44D6-8FC0-F82FF94E729B}" dt="2023-02-21T11:42:26.366" v="73" actId="1076"/>
          <ac:spMkLst>
            <pc:docMk/>
            <pc:sldMk cId="0" sldId="296"/>
            <ac:spMk id="2" creationId="{00000000-0000-0000-0000-000000000000}"/>
          </ac:spMkLst>
        </pc:spChg>
        <pc:spChg chg="mod">
          <ac:chgData name="NGUYEN THI LE QUYEN D19CN01" userId="12dfc235-29cd-4edf-9b16-90148ab70127" providerId="ADAL" clId="{25E7AEEF-75E2-44D6-8FC0-F82FF94E729B}" dt="2023-02-21T11:42:20.679" v="72" actId="404"/>
          <ac:spMkLst>
            <pc:docMk/>
            <pc:sldMk cId="0" sldId="296"/>
            <ac:spMk id="3" creationId="{00000000-0000-0000-0000-000000000000}"/>
          </ac:spMkLst>
        </pc:spChg>
      </pc:sldChg>
      <pc:sldChg chg="modSp mod">
        <pc:chgData name="NGUYEN THI LE QUYEN D19CN01" userId="12dfc235-29cd-4edf-9b16-90148ab70127" providerId="ADAL" clId="{25E7AEEF-75E2-44D6-8FC0-F82FF94E729B}" dt="2023-02-21T11:42:16.270" v="71" actId="1076"/>
        <pc:sldMkLst>
          <pc:docMk/>
          <pc:sldMk cId="0" sldId="297"/>
        </pc:sldMkLst>
        <pc:spChg chg="mod">
          <ac:chgData name="NGUYEN THI LE QUYEN D19CN01" userId="12dfc235-29cd-4edf-9b16-90148ab70127" providerId="ADAL" clId="{25E7AEEF-75E2-44D6-8FC0-F82FF94E729B}" dt="2023-02-21T11:42:16.270" v="71" actId="1076"/>
          <ac:spMkLst>
            <pc:docMk/>
            <pc:sldMk cId="0" sldId="297"/>
            <ac:spMk id="2" creationId="{00000000-0000-0000-0000-000000000000}"/>
          </ac:spMkLst>
        </pc:spChg>
      </pc:sldChg>
      <pc:sldChg chg="modSp add mod">
        <pc:chgData name="NGUYEN THI LE QUYEN D19CN01" userId="12dfc235-29cd-4edf-9b16-90148ab70127" providerId="ADAL" clId="{25E7AEEF-75E2-44D6-8FC0-F82FF94E729B}" dt="2023-02-21T11:40:14.594" v="49" actId="20577"/>
        <pc:sldMkLst>
          <pc:docMk/>
          <pc:sldMk cId="3457357930" sldId="309"/>
        </pc:sldMkLst>
        <pc:spChg chg="mod">
          <ac:chgData name="NGUYEN THI LE QUYEN D19CN01" userId="12dfc235-29cd-4edf-9b16-90148ab70127" providerId="ADAL" clId="{25E7AEEF-75E2-44D6-8FC0-F82FF94E729B}" dt="2023-02-21T11:40:14.594" v="49" actId="20577"/>
          <ac:spMkLst>
            <pc:docMk/>
            <pc:sldMk cId="3457357930" sldId="309"/>
            <ac:spMk id="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7.svg"/><Relationship Id="rId4" Type="http://schemas.openxmlformats.org/officeDocument/2006/relationships/image" Target="../media/image17.sv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7.pn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56.svg"/><Relationship Id="rId2" Type="http://schemas.openxmlformats.org/officeDocument/2006/relationships/image" Target="../media/image1.jpeg"/><Relationship Id="rId16"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55.png"/><Relationship Id="rId5" Type="http://schemas.openxmlformats.org/officeDocument/2006/relationships/image" Target="../media/image8.png"/><Relationship Id="rId15" Type="http://schemas.openxmlformats.org/officeDocument/2006/relationships/image" Target="../media/image59.png"/><Relationship Id="rId10" Type="http://schemas.openxmlformats.org/officeDocument/2006/relationships/image" Target="../media/image27.svg"/><Relationship Id="rId4" Type="http://schemas.openxmlformats.org/officeDocument/2006/relationships/image" Target="../media/image7.svg"/><Relationship Id="rId9" Type="http://schemas.openxmlformats.org/officeDocument/2006/relationships/image" Target="../media/image26.png"/><Relationship Id="rId14" Type="http://schemas.openxmlformats.org/officeDocument/2006/relationships/image" Target="../media/image5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9.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56.svg"/><Relationship Id="rId4" Type="http://schemas.openxmlformats.org/officeDocument/2006/relationships/image" Target="../media/image60.sv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jpe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4.png"/><Relationship Id="rId5" Type="http://schemas.openxmlformats.org/officeDocument/2006/relationships/image" Target="../media/image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3.svg"/><Relationship Id="rId9" Type="http://schemas.openxmlformats.org/officeDocument/2006/relationships/image" Target="../media/image22.png"/><Relationship Id="rId14" Type="http://schemas.openxmlformats.org/officeDocument/2006/relationships/image" Target="../media/image27.sv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9.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56.svg"/><Relationship Id="rId4" Type="http://schemas.openxmlformats.org/officeDocument/2006/relationships/image" Target="../media/image60.svg"/><Relationship Id="rId9"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30.png"/><Relationship Id="rId5" Type="http://schemas.openxmlformats.org/officeDocument/2006/relationships/image" Target="../media/image8.png"/><Relationship Id="rId10" Type="http://schemas.openxmlformats.org/officeDocument/2006/relationships/image" Target="../media/image27.svg"/><Relationship Id="rId4" Type="http://schemas.openxmlformats.org/officeDocument/2006/relationships/image" Target="../media/image3.svg"/><Relationship Id="rId9"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jpe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4.png"/><Relationship Id="rId5" Type="http://schemas.openxmlformats.org/officeDocument/2006/relationships/image" Target="../media/image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3.svg"/><Relationship Id="rId9" Type="http://schemas.openxmlformats.org/officeDocument/2006/relationships/image" Target="../media/image22.png"/><Relationship Id="rId14" Type="http://schemas.openxmlformats.org/officeDocument/2006/relationships/image" Target="../media/image27.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3993" y="6679474"/>
            <a:ext cx="4377447" cy="41148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86943">
            <a:off x="2723758" y="975381"/>
            <a:ext cx="13289654" cy="8336237"/>
          </a:xfrm>
          <a:prstGeom prst="rect">
            <a:avLst/>
          </a:prstGeom>
        </p:spPr>
      </p:pic>
      <p:grpSp>
        <p:nvGrpSpPr>
          <p:cNvPr id="5" name="Group 5"/>
          <p:cNvGrpSpPr/>
          <p:nvPr/>
        </p:nvGrpSpPr>
        <p:grpSpPr>
          <a:xfrm>
            <a:off x="3245862" y="2178903"/>
            <a:ext cx="11796277" cy="7295812"/>
            <a:chOff x="0" y="0"/>
            <a:chExt cx="15728369" cy="9727750"/>
          </a:xfrm>
        </p:grpSpPr>
        <p:sp>
          <p:nvSpPr>
            <p:cNvPr id="6" name="TextBox 6"/>
            <p:cNvSpPr txBox="1"/>
            <p:nvPr/>
          </p:nvSpPr>
          <p:spPr>
            <a:xfrm rot="-306393">
              <a:off x="348734" y="738117"/>
              <a:ext cx="15038373" cy="8336915"/>
            </a:xfrm>
            <a:prstGeom prst="rect">
              <a:avLst/>
            </a:prstGeom>
          </p:spPr>
          <p:txBody>
            <a:bodyPr lIns="0" tIns="0" rIns="0" bIns="0" rtlCol="0" anchor="t">
              <a:spAutoFit/>
            </a:bodyPr>
            <a:lstStyle/>
            <a:p>
              <a:pPr algn="ctr">
                <a:lnSpc>
                  <a:spcPts val="9810"/>
                </a:lnSpc>
              </a:pPr>
              <a:r>
                <a:rPr lang="en-US" sz="9000">
                  <a:solidFill>
                    <a:srgbClr val="000000"/>
                  </a:solidFill>
                  <a:latin typeface="Alata"/>
                </a:rPr>
                <a:t>Chapter 7: Analysis and Modeling with REST Services and Microservices</a:t>
              </a:r>
            </a:p>
            <a:p>
              <a:pPr algn="ctr">
                <a:lnSpc>
                  <a:spcPts val="9810"/>
                </a:lnSpc>
              </a:pPr>
              <a:endParaRPr lang="en-US" sz="9000">
                <a:solidFill>
                  <a:srgbClr val="000000"/>
                </a:solidFill>
                <a:latin typeface="Alata"/>
              </a:endParaRPr>
            </a:p>
          </p:txBody>
        </p:sp>
        <p:sp>
          <p:nvSpPr>
            <p:cNvPr id="7" name="TextBox 7"/>
            <p:cNvSpPr txBox="1"/>
            <p:nvPr/>
          </p:nvSpPr>
          <p:spPr>
            <a:xfrm rot="-306393">
              <a:off x="762554" y="7728255"/>
              <a:ext cx="14815475" cy="723900"/>
            </a:xfrm>
            <a:prstGeom prst="rect">
              <a:avLst/>
            </a:prstGeom>
          </p:spPr>
          <p:txBody>
            <a:bodyPr lIns="0" tIns="0" rIns="0" bIns="0" rtlCol="0" anchor="t">
              <a:spAutoFit/>
            </a:bodyPr>
            <a:lstStyle/>
            <a:p>
              <a:pPr algn="ctr">
                <a:lnSpc>
                  <a:spcPts val="4200"/>
                </a:lnSpc>
              </a:pPr>
              <a:r>
                <a:rPr lang="en-US" sz="3000">
                  <a:solidFill>
                    <a:srgbClr val="000000"/>
                  </a:solidFill>
                  <a:latin typeface="Codec Pro"/>
                </a:rPr>
                <a:t>Nhóm 10</a:t>
              </a:r>
            </a:p>
          </p:txBody>
        </p:sp>
      </p:gr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768867">
            <a:off x="15991206" y="-1382855"/>
            <a:ext cx="2827990" cy="4114800"/>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5403" y="6679474"/>
            <a:ext cx="693677" cy="760005"/>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230139" y="2064603"/>
            <a:ext cx="685955" cy="751544"/>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54782">
            <a:off x="13828663" y="674984"/>
            <a:ext cx="1557917" cy="2237218"/>
          </a:xfrm>
          <a:prstGeom prst="rect">
            <a:avLst/>
          </a:prstGeom>
        </p:spPr>
      </p:pic>
      <p:pic>
        <p:nvPicPr>
          <p:cNvPr id="12" name="Picture 1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033080" y="8736874"/>
            <a:ext cx="9475146" cy="2325718"/>
          </a:xfrm>
          <a:prstGeom prst="rect">
            <a:avLst/>
          </a:prstGeom>
        </p:spPr>
      </p:pic>
      <p:pic>
        <p:nvPicPr>
          <p:cNvPr id="13" name="Picture 13"/>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435366">
            <a:off x="16490958" y="7614413"/>
            <a:ext cx="1005688" cy="11428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627628"/>
            <a:ext cx="9851350" cy="9031743"/>
          </a:xfrm>
          <a:prstGeom prst="rect">
            <a:avLst/>
          </a:prstGeom>
        </p:spPr>
      </p:pic>
      <p:sp>
        <p:nvSpPr>
          <p:cNvPr id="3" name="TextBox 3"/>
          <p:cNvSpPr txBox="1"/>
          <p:nvPr/>
        </p:nvSpPr>
        <p:spPr>
          <a:xfrm>
            <a:off x="12024819" y="3571875"/>
            <a:ext cx="5234481" cy="3143250"/>
          </a:xfrm>
          <a:prstGeom prst="rect">
            <a:avLst/>
          </a:prstGeom>
        </p:spPr>
        <p:txBody>
          <a:bodyPr lIns="0" tIns="0" rIns="0" bIns="0" rtlCol="0" anchor="t">
            <a:spAutoFit/>
          </a:bodyPr>
          <a:lstStyle/>
          <a:p>
            <a:pPr algn="ctr">
              <a:lnSpc>
                <a:spcPts val="4199"/>
              </a:lnSpc>
              <a:spcBef>
                <a:spcPct val="0"/>
              </a:spcBef>
            </a:pPr>
            <a:r>
              <a:rPr lang="en-US" sz="3499">
                <a:solidFill>
                  <a:srgbClr val="000000"/>
                </a:solidFill>
                <a:latin typeface="Alata"/>
              </a:rPr>
              <a:t>Các hành động bất khả tri được phân loại là các ứng viên khả năng dịch vụ sơ bộ và được nhóm tương ứng thành các ứng viên dịch vụ,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279049" y="1885950"/>
            <a:ext cx="16230600" cy="8401050"/>
          </a:xfrm>
          <a:prstGeom prst="rect">
            <a:avLst/>
          </a:prstGeom>
        </p:spPr>
        <p:txBody>
          <a:bodyPr lIns="0" tIns="0" rIns="0" bIns="0" rtlCol="0" anchor="t">
            <a:spAutoFit/>
          </a:bodyPr>
          <a:lstStyle/>
          <a:p>
            <a:pPr algn="just">
              <a:lnSpc>
                <a:spcPts val="4799"/>
              </a:lnSpc>
              <a:spcBef>
                <a:spcPct val="0"/>
              </a:spcBef>
            </a:pPr>
            <a:r>
              <a:rPr lang="en-US" sz="3999">
                <a:solidFill>
                  <a:srgbClr val="000000"/>
                </a:solidFill>
                <a:latin typeface="Alata"/>
              </a:rPr>
              <a:t>Logic dành riêng cho quy trình được tách thành lớp dịch vụ logic của riêng nó. Đối với một quy trình nghiệp vụ nhất định, loại logic này thường được nhóm thành một dịch vụ tác vụ hoặc một người tiêu dùng dịch vụ đóng vai trò là bộ điều khiển thành phần.</a:t>
            </a:r>
          </a:p>
          <a:p>
            <a:pPr algn="just">
              <a:lnSpc>
                <a:spcPts val="4799"/>
              </a:lnSpc>
              <a:spcBef>
                <a:spcPct val="0"/>
              </a:spcBef>
            </a:pPr>
            <a:r>
              <a:rPr lang="en-US" sz="3999">
                <a:solidFill>
                  <a:srgbClr val="000000"/>
                </a:solidFill>
                <a:latin typeface="Alata"/>
              </a:rPr>
              <a:t>Các hành động sau đây được coi là không bất khả tri vì chúng dành riêng cho Quy trình kinh doanh trao giải thưởng sinh viên:</a:t>
            </a:r>
          </a:p>
          <a:p>
            <a:pPr marL="863599" lvl="1" indent="-431800" algn="just">
              <a:lnSpc>
                <a:spcPts val="4799"/>
              </a:lnSpc>
              <a:buFont typeface="Arial"/>
              <a:buChar char="•"/>
            </a:pPr>
            <a:r>
              <a:rPr lang="en-US" sz="3999">
                <a:solidFill>
                  <a:srgbClr val="000000"/>
                </a:solidFill>
                <a:latin typeface="Alata"/>
              </a:rPr>
              <a:t>Bắt đầu ứng dụng chuyển nhượng</a:t>
            </a:r>
          </a:p>
          <a:p>
            <a:pPr marL="863599" lvl="1" indent="-431800" algn="just">
              <a:lnSpc>
                <a:spcPts val="4799"/>
              </a:lnSpc>
              <a:buFont typeface="Arial"/>
              <a:buChar char="•"/>
            </a:pPr>
            <a:r>
              <a:rPr lang="en-US" sz="3999">
                <a:solidFill>
                  <a:srgbClr val="000000"/>
                </a:solidFill>
                <a:latin typeface="Alata"/>
              </a:rPr>
              <a:t>Xác minh chi tiết sự kiện</a:t>
            </a:r>
          </a:p>
          <a:p>
            <a:pPr marL="863599" lvl="1" indent="-431800" algn="just">
              <a:lnSpc>
                <a:spcPts val="4799"/>
              </a:lnSpc>
              <a:buFont typeface="Arial"/>
              <a:buChar char="•"/>
            </a:pPr>
            <a:r>
              <a:rPr lang="en-US" sz="3999">
                <a:solidFill>
                  <a:srgbClr val="000000"/>
                </a:solidFill>
                <a:latin typeface="Alata"/>
              </a:rPr>
              <a:t>Nếu sự kiện không hợp lệ hoặc không đủ điều kiện nhận phần thưởng thì kết thúc</a:t>
            </a:r>
          </a:p>
          <a:p>
            <a:pPr marL="863599" lvl="1" indent="-431800" algn="just">
              <a:lnSpc>
                <a:spcPts val="4799"/>
              </a:lnSpc>
              <a:buFont typeface="Arial"/>
              <a:buChar char="•"/>
            </a:pPr>
            <a:r>
              <a:rPr lang="en-US" sz="3999">
                <a:solidFill>
                  <a:srgbClr val="000000"/>
                </a:solidFill>
                <a:latin typeface="Alata"/>
              </a:rPr>
              <a:t>Xác minh bảng điểm đủ điều kiện nhận thưởng dựa trên quy tắc trao giải</a:t>
            </a:r>
          </a:p>
          <a:p>
            <a:pPr marL="863599" lvl="1" indent="-431800" algn="just">
              <a:lnSpc>
                <a:spcPts val="4799"/>
              </a:lnSpc>
              <a:buFont typeface="Arial"/>
              <a:buChar char="•"/>
            </a:pPr>
            <a:r>
              <a:rPr lang="en-US" sz="3999">
                <a:solidFill>
                  <a:srgbClr val="000000"/>
                </a:solidFill>
                <a:latin typeface="Alata"/>
              </a:rPr>
              <a:t>Nếu bảng điểm không đủ điều kiện thì bắt đầu từ chối</a:t>
            </a:r>
          </a:p>
          <a:p>
            <a:pPr algn="just">
              <a:lnSpc>
                <a:spcPts val="4799"/>
              </a:lnSpc>
              <a:spcBef>
                <a:spcPct val="0"/>
              </a:spcBef>
            </a:pPr>
            <a:endParaRPr lang="en-US" sz="3999">
              <a:solidFill>
                <a:srgbClr val="000000"/>
              </a:solidFill>
              <a:latin typeface="Alata"/>
            </a:endParaRPr>
          </a:p>
        </p:txBody>
      </p:sp>
      <p:sp>
        <p:nvSpPr>
          <p:cNvPr id="3" name="TextBox 3"/>
          <p:cNvSpPr txBox="1"/>
          <p:nvPr/>
        </p:nvSpPr>
        <p:spPr>
          <a:xfrm>
            <a:off x="2304068" y="609600"/>
            <a:ext cx="12158544" cy="771525"/>
          </a:xfrm>
          <a:prstGeom prst="rect">
            <a:avLst/>
          </a:prstGeom>
        </p:spPr>
        <p:txBody>
          <a:bodyPr lIns="0" tIns="0" rIns="0" bIns="0" rtlCol="0" anchor="t">
            <a:spAutoFit/>
          </a:bodyPr>
          <a:lstStyle/>
          <a:p>
            <a:pPr algn="just">
              <a:lnSpc>
                <a:spcPts val="6000"/>
              </a:lnSpc>
              <a:spcBef>
                <a:spcPct val="0"/>
              </a:spcBef>
            </a:pPr>
            <a:r>
              <a:rPr lang="en-US" sz="5000">
                <a:solidFill>
                  <a:srgbClr val="000000"/>
                </a:solidFill>
                <a:latin typeface="Alata"/>
              </a:rPr>
              <a:t>Bước 4: Xác định logic cụ thể của quy trình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279049" y="1876425"/>
            <a:ext cx="9481124" cy="7415647"/>
          </a:xfrm>
          <a:prstGeom prst="rect">
            <a:avLst/>
          </a:prstGeom>
        </p:spPr>
        <p:txBody>
          <a:bodyPr lIns="0" tIns="0" rIns="0" bIns="0" rtlCol="0" anchor="t">
            <a:spAutoFit/>
          </a:bodyPr>
          <a:lstStyle/>
          <a:p>
            <a:pPr algn="just">
              <a:lnSpc>
                <a:spcPts val="4209"/>
              </a:lnSpc>
            </a:pPr>
            <a:r>
              <a:rPr lang="en-US" sz="3507">
                <a:solidFill>
                  <a:srgbClr val="000000"/>
                </a:solidFill>
                <a:latin typeface="Alata"/>
              </a:rPr>
              <a:t>Hành động đầu tiên trong danh sách này tạo thành cơ sở của một ứng cử viên dịch vụ, như được giải thích ngắn gọn trong mô tả ứng viên dịch vụ Confer Student Award. Các hành động còn lại in đậm không tương ứng với đề xuất khả năng dịch vụ. Thay vào đó, chúng được xác định là logic xảy ra trong bên trong dịch vụ Confer Student Award.</a:t>
            </a:r>
          </a:p>
          <a:p>
            <a:pPr algn="just">
              <a:lnSpc>
                <a:spcPts val="4209"/>
              </a:lnSpc>
            </a:pPr>
            <a:endParaRPr lang="en-US" sz="3507">
              <a:solidFill>
                <a:srgbClr val="000000"/>
              </a:solidFill>
              <a:latin typeface="Alata"/>
            </a:endParaRPr>
          </a:p>
          <a:p>
            <a:pPr algn="just">
              <a:lnSpc>
                <a:spcPts val="4209"/>
              </a:lnSpc>
            </a:pPr>
            <a:r>
              <a:rPr lang="en-US" sz="3507">
                <a:solidFill>
                  <a:srgbClr val="000000"/>
                </a:solidFill>
                <a:latin typeface="Alata"/>
              </a:rPr>
              <a:t>Hành động "Bắt đầu đơn xin học bổng" được dịch thành một ứng viên năng lực dịch vụ Start đơn giản trong một đề xuất khả năng dịch vụ Confer Student Award (Hình 7.6). </a:t>
            </a:r>
          </a:p>
          <a:p>
            <a:pPr algn="just">
              <a:lnSpc>
                <a:spcPts val="4209"/>
              </a:lnSpc>
              <a:spcBef>
                <a:spcPct val="0"/>
              </a:spcBef>
            </a:pPr>
            <a:endParaRPr lang="en-US" sz="3507">
              <a:solidFill>
                <a:srgbClr val="000000"/>
              </a:solidFill>
              <a:latin typeface="Alata"/>
            </a:endParaRPr>
          </a:p>
        </p:txBody>
      </p:sp>
      <p:sp>
        <p:nvSpPr>
          <p:cNvPr id="3" name="TextBox 3"/>
          <p:cNvSpPr txBox="1"/>
          <p:nvPr/>
        </p:nvSpPr>
        <p:spPr>
          <a:xfrm>
            <a:off x="2304068" y="609600"/>
            <a:ext cx="12158544" cy="771525"/>
          </a:xfrm>
          <a:prstGeom prst="rect">
            <a:avLst/>
          </a:prstGeom>
        </p:spPr>
        <p:txBody>
          <a:bodyPr lIns="0" tIns="0" rIns="0" bIns="0" rtlCol="0" anchor="t">
            <a:spAutoFit/>
          </a:bodyPr>
          <a:lstStyle/>
          <a:p>
            <a:pPr algn="just">
              <a:lnSpc>
                <a:spcPts val="6000"/>
              </a:lnSpc>
              <a:spcBef>
                <a:spcPct val="0"/>
              </a:spcBef>
            </a:pPr>
            <a:r>
              <a:rPr lang="en-US" sz="5000">
                <a:solidFill>
                  <a:srgbClr val="000000"/>
                </a:solidFill>
                <a:latin typeface="Alata"/>
              </a:rPr>
              <a:t>Bước 4: Xác định logic cụ thể của quy trình</a:t>
            </a:r>
          </a:p>
        </p:txBody>
      </p:sp>
      <p:pic>
        <p:nvPicPr>
          <p:cNvPr id="4" name="Picture 4"/>
          <p:cNvPicPr>
            <a:picLocks noChangeAspect="1"/>
          </p:cNvPicPr>
          <p:nvPr/>
        </p:nvPicPr>
        <p:blipFill>
          <a:blip r:embed="rId2"/>
          <a:srcRect/>
          <a:stretch>
            <a:fillRect/>
          </a:stretch>
        </p:blipFill>
        <p:spPr>
          <a:xfrm>
            <a:off x="12137282" y="1885950"/>
            <a:ext cx="4423410" cy="73723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4366429" y="609600"/>
            <a:ext cx="8034338" cy="771525"/>
          </a:xfrm>
          <a:prstGeom prst="rect">
            <a:avLst/>
          </a:prstGeom>
        </p:spPr>
        <p:txBody>
          <a:bodyPr lIns="0" tIns="0" rIns="0" bIns="0" rtlCol="0" anchor="t">
            <a:spAutoFit/>
          </a:bodyPr>
          <a:lstStyle/>
          <a:p>
            <a:pPr algn="ctr">
              <a:lnSpc>
                <a:spcPts val="6000"/>
              </a:lnSpc>
              <a:spcBef>
                <a:spcPct val="0"/>
              </a:spcBef>
            </a:pPr>
            <a:r>
              <a:rPr lang="en-US" sz="5000">
                <a:solidFill>
                  <a:srgbClr val="000000"/>
                </a:solidFill>
                <a:latin typeface="Alata"/>
              </a:rPr>
              <a:t>Bước 5: Xác định tài nguyên</a:t>
            </a:r>
          </a:p>
        </p:txBody>
      </p:sp>
      <p:sp>
        <p:nvSpPr>
          <p:cNvPr id="3" name="TextBox 3"/>
          <p:cNvSpPr txBox="1"/>
          <p:nvPr/>
        </p:nvSpPr>
        <p:spPr>
          <a:xfrm>
            <a:off x="764281" y="1661459"/>
            <a:ext cx="16485494" cy="7429500"/>
          </a:xfrm>
          <a:prstGeom prst="rect">
            <a:avLst/>
          </a:prstGeom>
        </p:spPr>
        <p:txBody>
          <a:bodyPr lIns="0" tIns="0" rIns="0" bIns="0" rtlCol="0" anchor="t">
            <a:spAutoFit/>
          </a:bodyPr>
          <a:lstStyle/>
          <a:p>
            <a:pPr marL="820421" lvl="1" indent="-410210" algn="just">
              <a:lnSpc>
                <a:spcPts val="4560"/>
              </a:lnSpc>
              <a:buFont typeface="Arial"/>
              <a:buChar char="•"/>
            </a:pPr>
            <a:r>
              <a:rPr lang="en-US" sz="3800">
                <a:solidFill>
                  <a:srgbClr val="000000"/>
                </a:solidFill>
                <a:latin typeface="Alata"/>
              </a:rPr>
              <a:t>Bằng cách kiểm tra các bối cảnh chức năng liên quan đến các hoạt động riêng lẻ, chúng ta có thể bắt đầu lập danh sách các bối cảnh này liên quan hoặc hình thành cơ sở của tài nguyên. Có thể hữu ích để xác định thêm tài nguyên như là bất khả tri (đa mục đích) hoặc không bất khả tri (mục đích duy nhất), tùy thuộc vào mức độ cụ thể chúng ta xác định sử dụng và tồn tại của chúng trong quy trình kinh doanh cha.</a:t>
            </a:r>
          </a:p>
          <a:p>
            <a:pPr marL="820421" lvl="1" indent="-410210" algn="just">
              <a:lnSpc>
                <a:spcPts val="4560"/>
              </a:lnSpc>
              <a:buFont typeface="Arial"/>
              <a:buChar char="•"/>
            </a:pPr>
            <a:r>
              <a:rPr lang="en-US" sz="3800">
                <a:solidFill>
                  <a:srgbClr val="000000"/>
                </a:solidFill>
                <a:latin typeface="Alata"/>
              </a:rPr>
              <a:t>Bước 3 giải thích rằng gắn nhãn một đề xuất dịch vụ hoặc ứng viên năng lực dịch vụ là bất khả tri có ý nghĩa quan trọng về cách chúng ta tiếp cận việc mô hình hóa dịch vụ đó. </a:t>
            </a:r>
          </a:p>
          <a:p>
            <a:pPr marL="820421" lvl="1" indent="-410210" algn="just">
              <a:lnSpc>
                <a:spcPts val="4560"/>
              </a:lnSpc>
              <a:buFont typeface="Arial"/>
              <a:buChar char="•"/>
            </a:pPr>
            <a:r>
              <a:rPr lang="en-US" sz="3800">
                <a:solidFill>
                  <a:srgbClr val="000000"/>
                </a:solidFill>
                <a:latin typeface="Alata"/>
              </a:rPr>
              <a:t>Lợi ích của việc xác định tài nguyên bất khả tri là đánh dấu chúng là các phần của doanh nghiệp có khả năng được chia sẻ và sử dụng lại hơn so với tài nguyên không bất khả tri.</a:t>
            </a:r>
          </a:p>
          <a:p>
            <a:pPr algn="just">
              <a:lnSpc>
                <a:spcPts val="4560"/>
              </a:lnSpc>
            </a:pPr>
            <a:endParaRPr lang="en-US" sz="3800">
              <a:solidFill>
                <a:srgbClr val="000000"/>
              </a:solidFill>
              <a:latin typeface="Alat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4366429" y="609600"/>
            <a:ext cx="8034338" cy="771525"/>
          </a:xfrm>
          <a:prstGeom prst="rect">
            <a:avLst/>
          </a:prstGeom>
        </p:spPr>
        <p:txBody>
          <a:bodyPr lIns="0" tIns="0" rIns="0" bIns="0" rtlCol="0" anchor="t">
            <a:spAutoFit/>
          </a:bodyPr>
          <a:lstStyle/>
          <a:p>
            <a:pPr algn="ctr">
              <a:lnSpc>
                <a:spcPts val="6000"/>
              </a:lnSpc>
              <a:spcBef>
                <a:spcPct val="0"/>
              </a:spcBef>
            </a:pPr>
            <a:r>
              <a:rPr lang="en-US" sz="5000">
                <a:solidFill>
                  <a:srgbClr val="000000"/>
                </a:solidFill>
                <a:latin typeface="Alata"/>
              </a:rPr>
              <a:t>Bước 5: Xác định tài nguyên</a:t>
            </a:r>
          </a:p>
        </p:txBody>
      </p:sp>
      <p:sp>
        <p:nvSpPr>
          <p:cNvPr id="3" name="TextBox 3"/>
          <p:cNvSpPr txBox="1"/>
          <p:nvPr/>
        </p:nvSpPr>
        <p:spPr>
          <a:xfrm>
            <a:off x="1028700" y="1684218"/>
            <a:ext cx="16230600" cy="6543675"/>
          </a:xfrm>
          <a:prstGeom prst="rect">
            <a:avLst/>
          </a:prstGeom>
        </p:spPr>
        <p:txBody>
          <a:bodyPr lIns="0" tIns="0" rIns="0" bIns="0" rtlCol="0" anchor="t">
            <a:spAutoFit/>
          </a:bodyPr>
          <a:lstStyle/>
          <a:p>
            <a:pPr algn="just">
              <a:lnSpc>
                <a:spcPts val="4799"/>
              </a:lnSpc>
            </a:pPr>
            <a:r>
              <a:rPr lang="en-US" sz="3999">
                <a:solidFill>
                  <a:srgbClr val="000000"/>
                </a:solidFill>
                <a:latin typeface="Alata"/>
              </a:rPr>
              <a:t>Sau khi xem xét yêu cầu xử lý của các đối tượng khả năng dịch vụ đã được xác định, các tài nguyên tiềm năng sau được xác định:</a:t>
            </a:r>
          </a:p>
          <a:p>
            <a:pPr marL="863599" lvl="1" indent="-431800" algn="just">
              <a:lnSpc>
                <a:spcPts val="4799"/>
              </a:lnSpc>
              <a:buFont typeface="Arial"/>
              <a:buChar char="•"/>
            </a:pPr>
            <a:r>
              <a:rPr lang="en-US" sz="3999">
                <a:solidFill>
                  <a:srgbClr val="000000"/>
                </a:solidFill>
                <a:latin typeface="Alata"/>
              </a:rPr>
              <a:t>/Process/ </a:t>
            </a:r>
          </a:p>
          <a:p>
            <a:pPr marL="863599" lvl="1" indent="-431800" algn="just">
              <a:lnSpc>
                <a:spcPts val="4799"/>
              </a:lnSpc>
              <a:buFont typeface="Arial"/>
              <a:buChar char="•"/>
            </a:pPr>
            <a:r>
              <a:rPr lang="en-US" sz="3999">
                <a:solidFill>
                  <a:srgbClr val="000000"/>
                </a:solidFill>
                <a:latin typeface="Alata"/>
              </a:rPr>
              <a:t>/Application/ </a:t>
            </a:r>
          </a:p>
          <a:p>
            <a:pPr marL="863599" lvl="1" indent="-431800" algn="just">
              <a:lnSpc>
                <a:spcPts val="4799"/>
              </a:lnSpc>
              <a:buFont typeface="Arial"/>
              <a:buChar char="•"/>
            </a:pPr>
            <a:r>
              <a:rPr lang="en-US" sz="3999">
                <a:solidFill>
                  <a:srgbClr val="000000"/>
                </a:solidFill>
                <a:latin typeface="Alata"/>
              </a:rPr>
              <a:t>/Event/ </a:t>
            </a:r>
          </a:p>
          <a:p>
            <a:pPr marL="863599" lvl="1" indent="-431800" algn="just">
              <a:lnSpc>
                <a:spcPts val="4799"/>
              </a:lnSpc>
              <a:buFont typeface="Arial"/>
              <a:buChar char="•"/>
            </a:pPr>
            <a:r>
              <a:rPr lang="en-US" sz="3999">
                <a:solidFill>
                  <a:srgbClr val="000000"/>
                </a:solidFill>
                <a:latin typeface="Alata"/>
              </a:rPr>
              <a:t>/Award/ </a:t>
            </a:r>
          </a:p>
          <a:p>
            <a:pPr marL="863599" lvl="1" indent="-431800" algn="just">
              <a:lnSpc>
                <a:spcPts val="4799"/>
              </a:lnSpc>
              <a:buFont typeface="Arial"/>
              <a:buChar char="•"/>
            </a:pPr>
            <a:r>
              <a:rPr lang="en-US" sz="3999">
                <a:solidFill>
                  <a:srgbClr val="000000"/>
                </a:solidFill>
                <a:latin typeface="Alata"/>
              </a:rPr>
              <a:t>/Student Transcript/ </a:t>
            </a:r>
          </a:p>
          <a:p>
            <a:pPr marL="863599" lvl="1" indent="-431800" algn="just">
              <a:lnSpc>
                <a:spcPts val="4799"/>
              </a:lnSpc>
              <a:buFont typeface="Arial"/>
              <a:buChar char="•"/>
            </a:pPr>
            <a:r>
              <a:rPr lang="en-US" sz="3999">
                <a:solidFill>
                  <a:srgbClr val="000000"/>
                </a:solidFill>
                <a:latin typeface="Alata"/>
              </a:rPr>
              <a:t>/Notice Sender/ </a:t>
            </a:r>
          </a:p>
          <a:p>
            <a:pPr marL="863599" lvl="1" indent="-431800" algn="just">
              <a:lnSpc>
                <a:spcPts val="4799"/>
              </a:lnSpc>
              <a:buFont typeface="Arial"/>
              <a:buChar char="•"/>
            </a:pPr>
            <a:r>
              <a:rPr lang="en-US" sz="3999">
                <a:solidFill>
                  <a:srgbClr val="000000"/>
                </a:solidFill>
                <a:latin typeface="Alata"/>
              </a:rPr>
              <a:t>/Printer/</a:t>
            </a:r>
          </a:p>
          <a:p>
            <a:pPr algn="just">
              <a:lnSpc>
                <a:spcPts val="4560"/>
              </a:lnSpc>
            </a:pPr>
            <a:endParaRPr lang="en-US" sz="3999">
              <a:solidFill>
                <a:srgbClr val="000000"/>
              </a:solidFill>
              <a:latin typeface="Alata"/>
            </a:endParaRPr>
          </a:p>
          <a:p>
            <a:pPr algn="just">
              <a:lnSpc>
                <a:spcPts val="4560"/>
              </a:lnSpc>
            </a:pPr>
            <a:endParaRPr lang="en-US" sz="3999">
              <a:solidFill>
                <a:srgbClr val="000000"/>
              </a:solidFill>
              <a:latin typeface="Alat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4366429" y="609600"/>
            <a:ext cx="8034338" cy="771525"/>
          </a:xfrm>
          <a:prstGeom prst="rect">
            <a:avLst/>
          </a:prstGeom>
        </p:spPr>
        <p:txBody>
          <a:bodyPr lIns="0" tIns="0" rIns="0" bIns="0" rtlCol="0" anchor="t">
            <a:spAutoFit/>
          </a:bodyPr>
          <a:lstStyle/>
          <a:p>
            <a:pPr algn="ctr">
              <a:lnSpc>
                <a:spcPts val="6000"/>
              </a:lnSpc>
              <a:spcBef>
                <a:spcPct val="0"/>
              </a:spcBef>
            </a:pPr>
            <a:r>
              <a:rPr lang="en-US" sz="5000">
                <a:solidFill>
                  <a:srgbClr val="000000"/>
                </a:solidFill>
                <a:latin typeface="Alata"/>
              </a:rPr>
              <a:t>Bước 5: Xác định tài nguyên</a:t>
            </a:r>
          </a:p>
        </p:txBody>
      </p:sp>
      <p:sp>
        <p:nvSpPr>
          <p:cNvPr id="3" name="TextBox 3"/>
          <p:cNvSpPr txBox="1"/>
          <p:nvPr/>
        </p:nvSpPr>
        <p:spPr>
          <a:xfrm>
            <a:off x="1028700" y="1684218"/>
            <a:ext cx="16230600" cy="6000750"/>
          </a:xfrm>
          <a:prstGeom prst="rect">
            <a:avLst/>
          </a:prstGeom>
        </p:spPr>
        <p:txBody>
          <a:bodyPr lIns="0" tIns="0" rIns="0" bIns="0" rtlCol="0" anchor="t">
            <a:spAutoFit/>
          </a:bodyPr>
          <a:lstStyle/>
          <a:p>
            <a:pPr algn="just">
              <a:lnSpc>
                <a:spcPts val="4799"/>
              </a:lnSpc>
            </a:pPr>
            <a:r>
              <a:rPr lang="en-US" sz="3999">
                <a:solidFill>
                  <a:srgbClr val="000000"/>
                </a:solidFill>
                <a:latin typeface="Alata"/>
              </a:rPr>
              <a:t>Trước khi tiếp tục, nhóm mô hình dịch vụ MUA quyết định để phân tích thêm về nguồn lực tiềm năng /Process/ và /Application/ để tạo mối quan hệ tốt hơn với tính tổng quát của quy trình xử lý kinh doanh, như sau:</a:t>
            </a:r>
          </a:p>
          <a:p>
            <a:pPr marL="863599" lvl="1" indent="-431800" algn="just">
              <a:lnSpc>
                <a:spcPts val="4799"/>
              </a:lnSpc>
              <a:buFont typeface="Arial"/>
              <a:buChar char="•"/>
            </a:pPr>
            <a:r>
              <a:rPr lang="en-US" sz="3999">
                <a:solidFill>
                  <a:srgbClr val="000000"/>
                </a:solidFill>
                <a:latin typeface="Alata"/>
              </a:rPr>
              <a:t>/Student Award Conferral Process/ </a:t>
            </a:r>
          </a:p>
          <a:p>
            <a:pPr marL="863599" lvl="1" indent="-431800" algn="just">
              <a:lnSpc>
                <a:spcPts val="4799"/>
              </a:lnSpc>
              <a:buFont typeface="Arial"/>
              <a:buChar char="•"/>
            </a:pPr>
            <a:r>
              <a:rPr lang="en-US" sz="3999">
                <a:solidFill>
                  <a:srgbClr val="000000"/>
                </a:solidFill>
                <a:latin typeface="Alata"/>
              </a:rPr>
              <a:t>/Conferral Application/</a:t>
            </a:r>
          </a:p>
          <a:p>
            <a:pPr algn="just">
              <a:lnSpc>
                <a:spcPts val="4799"/>
              </a:lnSpc>
            </a:pPr>
            <a:r>
              <a:rPr lang="en-US" sz="3999">
                <a:solidFill>
                  <a:srgbClr val="000000"/>
                </a:solidFill>
                <a:latin typeface="Alata"/>
              </a:rPr>
              <a:t>Các chỉ số này giúp phân biệt các tài nguyên tương tự có thể tồn tại dưới dạng các hình thức khác của ứng dụng hoặc quy tắc. </a:t>
            </a:r>
          </a:p>
          <a:p>
            <a:pPr algn="just">
              <a:lnSpc>
                <a:spcPts val="4799"/>
              </a:lnSpc>
            </a:pPr>
            <a:endParaRPr lang="en-US" sz="3999">
              <a:solidFill>
                <a:srgbClr val="000000"/>
              </a:solidFill>
              <a:latin typeface="Alata"/>
            </a:endParaRPr>
          </a:p>
          <a:p>
            <a:pPr algn="just">
              <a:lnSpc>
                <a:spcPts val="4799"/>
              </a:lnSpc>
            </a:pPr>
            <a:endParaRPr lang="en-US" sz="3999">
              <a:solidFill>
                <a:srgbClr val="000000"/>
              </a:solidFill>
              <a:latin typeface="Alat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95964" y="4989393"/>
            <a:ext cx="12378842" cy="3227926"/>
          </a:xfrm>
          <a:prstGeom prst="rect">
            <a:avLst/>
          </a:prstGeom>
        </p:spPr>
      </p:pic>
      <p:sp>
        <p:nvSpPr>
          <p:cNvPr id="3" name="TextBox 3"/>
          <p:cNvSpPr txBox="1"/>
          <p:nvPr/>
        </p:nvSpPr>
        <p:spPr>
          <a:xfrm>
            <a:off x="4366429" y="609600"/>
            <a:ext cx="8034338" cy="771525"/>
          </a:xfrm>
          <a:prstGeom prst="rect">
            <a:avLst/>
          </a:prstGeom>
        </p:spPr>
        <p:txBody>
          <a:bodyPr lIns="0" tIns="0" rIns="0" bIns="0" rtlCol="0" anchor="t">
            <a:spAutoFit/>
          </a:bodyPr>
          <a:lstStyle/>
          <a:p>
            <a:pPr algn="ctr">
              <a:lnSpc>
                <a:spcPts val="6000"/>
              </a:lnSpc>
              <a:spcBef>
                <a:spcPct val="0"/>
              </a:spcBef>
            </a:pPr>
            <a:r>
              <a:rPr lang="en-US" sz="5000">
                <a:solidFill>
                  <a:srgbClr val="000000"/>
                </a:solidFill>
                <a:latin typeface="Alata"/>
              </a:rPr>
              <a:t>Bước 5: Xác định tài nguyên</a:t>
            </a:r>
          </a:p>
        </p:txBody>
      </p:sp>
      <p:sp>
        <p:nvSpPr>
          <p:cNvPr id="4" name="TextBox 4"/>
          <p:cNvSpPr txBox="1"/>
          <p:nvPr/>
        </p:nvSpPr>
        <p:spPr>
          <a:xfrm>
            <a:off x="1028700" y="1684218"/>
            <a:ext cx="16230600" cy="3000375"/>
          </a:xfrm>
          <a:prstGeom prst="rect">
            <a:avLst/>
          </a:prstGeom>
        </p:spPr>
        <p:txBody>
          <a:bodyPr lIns="0" tIns="0" rIns="0" bIns="0" rtlCol="0" anchor="t">
            <a:spAutoFit/>
          </a:bodyPr>
          <a:lstStyle/>
          <a:p>
            <a:pPr algn="just">
              <a:lnSpc>
                <a:spcPts val="4799"/>
              </a:lnSpc>
            </a:pPr>
            <a:r>
              <a:rPr lang="en-US" sz="3999">
                <a:solidFill>
                  <a:srgbClr val="000000"/>
                </a:solidFill>
                <a:latin typeface="Alata"/>
              </a:rPr>
              <a:t>Vì quá trình phân tích dịch vụ đã tạo ra một tập các dịch vụ entity, mỗi dịch vụ đại diện cho một đối tượng kinh doanh, nên được quyết định thêm một số liên kết ban đầu giữa các tài nguyên được xác định và đối tượng, như được hiển thị trong Bảng 7.1.</a:t>
            </a:r>
          </a:p>
          <a:p>
            <a:pPr algn="just">
              <a:lnSpc>
                <a:spcPts val="4799"/>
              </a:lnSpc>
            </a:pPr>
            <a:endParaRPr lang="en-US" sz="3999">
              <a:solidFill>
                <a:srgbClr val="000000"/>
              </a:solidFill>
              <a:latin typeface="Alata"/>
            </a:endParaRPr>
          </a:p>
        </p:txBody>
      </p:sp>
      <p:sp>
        <p:nvSpPr>
          <p:cNvPr id="5" name="TextBox 5"/>
          <p:cNvSpPr txBox="1"/>
          <p:nvPr/>
        </p:nvSpPr>
        <p:spPr>
          <a:xfrm>
            <a:off x="1370085" y="8639175"/>
            <a:ext cx="16230600" cy="466725"/>
          </a:xfrm>
          <a:prstGeom prst="rect">
            <a:avLst/>
          </a:prstGeom>
        </p:spPr>
        <p:txBody>
          <a:bodyPr lIns="0" tIns="0" rIns="0" bIns="0" rtlCol="0" anchor="t">
            <a:spAutoFit/>
          </a:bodyPr>
          <a:lstStyle/>
          <a:p>
            <a:pPr algn="ctr">
              <a:lnSpc>
                <a:spcPts val="3600"/>
              </a:lnSpc>
              <a:spcBef>
                <a:spcPct val="0"/>
              </a:spcBef>
            </a:pPr>
            <a:r>
              <a:rPr lang="en-US" sz="3000">
                <a:solidFill>
                  <a:srgbClr val="000000"/>
                </a:solidFill>
                <a:latin typeface="Alata"/>
              </a:rPr>
              <a:t>Bảng 7.1: "Ánh xạ các đối tượng doanh nghiệp với tài nguyên.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702040" y="696927"/>
            <a:ext cx="15557260" cy="1628775"/>
          </a:xfrm>
          <a:prstGeom prst="rect">
            <a:avLst/>
          </a:prstGeom>
        </p:spPr>
        <p:txBody>
          <a:bodyPr lIns="0" tIns="0" rIns="0" bIns="0" rtlCol="0" anchor="t">
            <a:spAutoFit/>
          </a:bodyPr>
          <a:lstStyle/>
          <a:p>
            <a:pPr algn="ctr">
              <a:lnSpc>
                <a:spcPts val="6479"/>
              </a:lnSpc>
              <a:spcBef>
                <a:spcPct val="0"/>
              </a:spcBef>
            </a:pPr>
            <a:r>
              <a:rPr lang="en-US" sz="5399">
                <a:solidFill>
                  <a:srgbClr val="000000"/>
                </a:solidFill>
                <a:latin typeface="Alata"/>
              </a:rPr>
              <a:t>Bước 6: Liên kết khả năng dịch vụ với tài nguyên và phương pháp</a:t>
            </a:r>
          </a:p>
        </p:txBody>
      </p:sp>
      <p:sp>
        <p:nvSpPr>
          <p:cNvPr id="3" name="TextBox 3"/>
          <p:cNvSpPr txBox="1"/>
          <p:nvPr/>
        </p:nvSpPr>
        <p:spPr>
          <a:xfrm>
            <a:off x="1028700" y="2708373"/>
            <a:ext cx="16230600" cy="6286500"/>
          </a:xfrm>
          <a:prstGeom prst="rect">
            <a:avLst/>
          </a:prstGeom>
        </p:spPr>
        <p:txBody>
          <a:bodyPr lIns="0" tIns="0" rIns="0" bIns="0" rtlCol="0" anchor="t">
            <a:spAutoFit/>
          </a:bodyPr>
          <a:lstStyle/>
          <a:p>
            <a:pPr marL="820421" lvl="1" indent="-410210" algn="just">
              <a:lnSpc>
                <a:spcPts val="4560"/>
              </a:lnSpc>
              <a:buFont typeface="Arial"/>
              <a:buChar char="•"/>
            </a:pPr>
            <a:r>
              <a:rPr lang="en-US" sz="3800">
                <a:solidFill>
                  <a:srgbClr val="000000"/>
                </a:solidFill>
                <a:latin typeface="Alata"/>
              </a:rPr>
              <a:t>Liên kết các ứng cử viên khả năng dịch vụ được xác định trong bước 3 và 4 với các tài nguyên được xác định trong bước 5, cùng với các phương pháp hợp đồng đồng nhất có sẵn có thể đã được thiết lập. </a:t>
            </a:r>
          </a:p>
          <a:p>
            <a:pPr marL="820421" lvl="1" indent="-410210" algn="just">
              <a:lnSpc>
                <a:spcPts val="4560"/>
              </a:lnSpc>
              <a:buFont typeface="Arial"/>
              <a:buChar char="•"/>
            </a:pPr>
            <a:r>
              <a:rPr lang="en-US" sz="3800">
                <a:solidFill>
                  <a:srgbClr val="000000"/>
                </a:solidFill>
                <a:latin typeface="Alata"/>
              </a:rPr>
              <a:t>Nếu phát hiện một ứng cử viên khả năng dịch vụ được yêu cầu sử dụng một phương pháp chưa tồn tại trong định nghĩa hợp đồng đồng nhất, phương pháp đó có thể được đề xuất làm đầu vào cho vòng lặp tiếp theo của tác vụ Mô hình Hợp đồng Đồng nhất, một phần của chu kỳ phân tích kho dịch vụ.</a:t>
            </a:r>
          </a:p>
          <a:p>
            <a:pPr marL="820421" lvl="1" indent="-410210" algn="just">
              <a:lnSpc>
                <a:spcPts val="4560"/>
              </a:lnSpc>
              <a:buFont typeface="Arial"/>
              <a:buChar char="•"/>
            </a:pPr>
            <a:r>
              <a:rPr lang="en-US" sz="3800">
                <a:solidFill>
                  <a:srgbClr val="000000"/>
                </a:solidFill>
                <a:latin typeface="Alata"/>
              </a:rPr>
              <a:t>Chúng ta tiếp tục sử dụng ký hiệu ứng cử viên dịch vụ và ứng cử viên khả năng dịch vụ, nhưng thêm vào ứng cử viên khả năng dịch vụ với các phương pháp và kết hợp tài nguyên liên quan.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702040" y="696927"/>
            <a:ext cx="15557260" cy="1628775"/>
          </a:xfrm>
          <a:prstGeom prst="rect">
            <a:avLst/>
          </a:prstGeom>
        </p:spPr>
        <p:txBody>
          <a:bodyPr lIns="0" tIns="0" rIns="0" bIns="0" rtlCol="0" anchor="t">
            <a:spAutoFit/>
          </a:bodyPr>
          <a:lstStyle/>
          <a:p>
            <a:pPr algn="ctr">
              <a:lnSpc>
                <a:spcPts val="6479"/>
              </a:lnSpc>
              <a:spcBef>
                <a:spcPct val="0"/>
              </a:spcBef>
            </a:pPr>
            <a:r>
              <a:rPr lang="en-US" sz="5399">
                <a:solidFill>
                  <a:srgbClr val="000000"/>
                </a:solidFill>
                <a:latin typeface="Alata"/>
              </a:rPr>
              <a:t>Bước 6: Liên kết khả năng dịch vụ với tài nguyên và phương pháp</a:t>
            </a:r>
          </a:p>
        </p:txBody>
      </p:sp>
      <p:sp>
        <p:nvSpPr>
          <p:cNvPr id="3" name="TextBox 3"/>
          <p:cNvSpPr txBox="1"/>
          <p:nvPr/>
        </p:nvSpPr>
        <p:spPr>
          <a:xfrm>
            <a:off x="1028700" y="2942144"/>
            <a:ext cx="16230600" cy="1800225"/>
          </a:xfrm>
          <a:prstGeom prst="rect">
            <a:avLst/>
          </a:prstGeom>
        </p:spPr>
        <p:txBody>
          <a:bodyPr lIns="0" tIns="0" rIns="0" bIns="0" rtlCol="0" anchor="t">
            <a:spAutoFit/>
          </a:bodyPr>
          <a:lstStyle/>
          <a:p>
            <a:pPr algn="just">
              <a:lnSpc>
                <a:spcPts val="4799"/>
              </a:lnSpc>
            </a:pPr>
            <a:r>
              <a:rPr lang="en-US" sz="3999">
                <a:solidFill>
                  <a:srgbClr val="000000"/>
                </a:solidFill>
                <a:latin typeface="Alata"/>
              </a:rPr>
              <a:t>Nhóm lập mô hình dịch vụ MUA tiếp tục mở rộng dựa trên định nghĩa ứng viên dịch vụ ban đầu của họ bằng cách thêm các phương pháp và tài nguyên hợp đồng thống nhất thích hợp, như sau: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084471" y="2746628"/>
            <a:ext cx="4419062" cy="6044137"/>
          </a:xfrm>
          <a:prstGeom prst="rect">
            <a:avLst/>
          </a:prstGeom>
        </p:spPr>
      </p:pic>
      <p:sp>
        <p:nvSpPr>
          <p:cNvPr id="3" name="TextBox 3"/>
          <p:cNvSpPr txBox="1"/>
          <p:nvPr/>
        </p:nvSpPr>
        <p:spPr>
          <a:xfrm>
            <a:off x="1702040" y="696927"/>
            <a:ext cx="15557260" cy="1628775"/>
          </a:xfrm>
          <a:prstGeom prst="rect">
            <a:avLst/>
          </a:prstGeom>
        </p:spPr>
        <p:txBody>
          <a:bodyPr lIns="0" tIns="0" rIns="0" bIns="0" rtlCol="0" anchor="t">
            <a:spAutoFit/>
          </a:bodyPr>
          <a:lstStyle/>
          <a:p>
            <a:pPr algn="ctr">
              <a:lnSpc>
                <a:spcPts val="6479"/>
              </a:lnSpc>
              <a:spcBef>
                <a:spcPct val="0"/>
              </a:spcBef>
            </a:pPr>
            <a:r>
              <a:rPr lang="en-US" sz="5399">
                <a:solidFill>
                  <a:srgbClr val="000000"/>
                </a:solidFill>
                <a:latin typeface="Alata"/>
              </a:rPr>
              <a:t>Bước 6: Liên kết khả năng dịch vụ với tài nguyên và phương pháp</a:t>
            </a:r>
          </a:p>
        </p:txBody>
      </p:sp>
      <p:sp>
        <p:nvSpPr>
          <p:cNvPr id="4" name="TextBox 4"/>
          <p:cNvSpPr txBox="1"/>
          <p:nvPr/>
        </p:nvSpPr>
        <p:spPr>
          <a:xfrm>
            <a:off x="1028700" y="2746628"/>
            <a:ext cx="11546789" cy="6286500"/>
          </a:xfrm>
          <a:prstGeom prst="rect">
            <a:avLst/>
          </a:prstGeom>
        </p:spPr>
        <p:txBody>
          <a:bodyPr lIns="0" tIns="0" rIns="0" bIns="0" rtlCol="0" anchor="t">
            <a:spAutoFit/>
          </a:bodyPr>
          <a:lstStyle/>
          <a:p>
            <a:pPr marL="820429" lvl="1" indent="-410214" algn="just">
              <a:lnSpc>
                <a:spcPts val="4560"/>
              </a:lnSpc>
              <a:buFont typeface="Arial"/>
              <a:buChar char="•"/>
            </a:pPr>
            <a:r>
              <a:rPr lang="en-US" sz="3800">
                <a:solidFill>
                  <a:srgbClr val="000000"/>
                </a:solidFill>
                <a:latin typeface="Alata Bold"/>
              </a:rPr>
              <a:t> Trao thưởng cho Ứng viên Dịch vụ Giải Thưởng Sinh Viên (Nhiệm vụ)</a:t>
            </a:r>
          </a:p>
          <a:p>
            <a:pPr algn="just">
              <a:lnSpc>
                <a:spcPts val="4560"/>
              </a:lnSpc>
              <a:spcBef>
                <a:spcPct val="0"/>
              </a:spcBef>
            </a:pPr>
            <a:r>
              <a:rPr lang="en-US" sz="3800">
                <a:solidFill>
                  <a:srgbClr val="000000"/>
                </a:solidFill>
                <a:latin typeface="Alata"/>
              </a:rPr>
              <a:t>Tài liệu nghiệp vụ yêu cầu là đầu vào chính để bắt đầu quy trình trao giải sinh viên là hồ sơ đăng ký được gửi bởi sinh viên. Ban đầu đã giả định rằng một tài nguyên /Application/ sẽ được yêu cầu để biểu thị tài liệu này. Tuy nhiên, sau khi phân tích sâuhơn, có thể thấy rằng tất cả những gì cần thiết cho khả năng dịch vụ Start là một phương thức POST để chuyển tiếp tài liệu đăng ký đến một tài nguyên được đặt tên theo quy trình nghiệp vụ</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70661">
            <a:off x="2098698" y="-1184935"/>
            <a:ext cx="6940305" cy="13830318"/>
          </a:xfrm>
          <a:prstGeom prst="rect">
            <a:avLst/>
          </a:prstGeom>
        </p:spPr>
      </p:pic>
      <p:grpSp>
        <p:nvGrpSpPr>
          <p:cNvPr id="4" name="Group 4"/>
          <p:cNvGrpSpPr/>
          <p:nvPr/>
        </p:nvGrpSpPr>
        <p:grpSpPr>
          <a:xfrm>
            <a:off x="10757629" y="6548966"/>
            <a:ext cx="5849746" cy="1794398"/>
            <a:chOff x="0" y="0"/>
            <a:chExt cx="7799662" cy="2392530"/>
          </a:xfrm>
        </p:grpSpPr>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198137" cy="2392530"/>
            </a:xfrm>
            <a:prstGeom prst="rect">
              <a:avLst/>
            </a:prstGeom>
          </p:spPr>
        </p:pic>
        <p:sp>
          <p:nvSpPr>
            <p:cNvPr id="6" name="TextBox 6"/>
            <p:cNvSpPr txBox="1"/>
            <p:nvPr/>
          </p:nvSpPr>
          <p:spPr>
            <a:xfrm>
              <a:off x="652090" y="621036"/>
              <a:ext cx="1199780" cy="1082675"/>
            </a:xfrm>
            <a:prstGeom prst="rect">
              <a:avLst/>
            </a:prstGeom>
          </p:spPr>
          <p:txBody>
            <a:bodyPr lIns="0" tIns="0" rIns="0" bIns="0" rtlCol="0" anchor="t">
              <a:spAutoFit/>
            </a:bodyPr>
            <a:lstStyle/>
            <a:p>
              <a:pPr marL="0" lvl="0" indent="0" algn="ctr">
                <a:lnSpc>
                  <a:spcPts val="6480"/>
                </a:lnSpc>
                <a:spcBef>
                  <a:spcPct val="0"/>
                </a:spcBef>
              </a:pPr>
              <a:r>
                <a:rPr lang="en-US" sz="5400">
                  <a:solidFill>
                    <a:srgbClr val="FFFFFF"/>
                  </a:solidFill>
                  <a:latin typeface="Alata"/>
                </a:rPr>
                <a:t>02</a:t>
              </a:r>
            </a:p>
          </p:txBody>
        </p:sp>
        <p:sp>
          <p:nvSpPr>
            <p:cNvPr id="7" name="TextBox 7"/>
            <p:cNvSpPr txBox="1"/>
            <p:nvPr/>
          </p:nvSpPr>
          <p:spPr>
            <a:xfrm>
              <a:off x="3169635" y="302869"/>
              <a:ext cx="4630027" cy="1599565"/>
            </a:xfrm>
            <a:prstGeom prst="rect">
              <a:avLst/>
            </a:prstGeom>
          </p:spPr>
          <p:txBody>
            <a:bodyPr lIns="0" tIns="0" rIns="0" bIns="0" rtlCol="0" anchor="t">
              <a:spAutoFit/>
            </a:bodyPr>
            <a:lstStyle/>
            <a:p>
              <a:pPr algn="ctr">
                <a:lnSpc>
                  <a:spcPts val="4679"/>
                </a:lnSpc>
                <a:spcBef>
                  <a:spcPct val="0"/>
                </a:spcBef>
              </a:pPr>
              <a:r>
                <a:rPr lang="en-US" sz="3599">
                  <a:solidFill>
                    <a:srgbClr val="000000"/>
                  </a:solidFill>
                  <a:latin typeface="Codec Pro"/>
                </a:rPr>
                <a:t>Additional Considerations</a:t>
              </a:r>
            </a:p>
          </p:txBody>
        </p:sp>
      </p:gr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36229" y="5143500"/>
            <a:ext cx="693677" cy="760005"/>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624799" y="648698"/>
            <a:ext cx="845440" cy="926279"/>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448909" y="7446165"/>
            <a:ext cx="1114282" cy="1220826"/>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4768867">
            <a:off x="16316036" y="-2249054"/>
            <a:ext cx="2827990" cy="4114800"/>
          </a:xfrm>
          <a:prstGeom prst="rect">
            <a:avLst/>
          </a:prstGeom>
        </p:spPr>
      </p:pic>
      <p:sp>
        <p:nvSpPr>
          <p:cNvPr id="12" name="TextBox 12"/>
          <p:cNvSpPr txBox="1"/>
          <p:nvPr/>
        </p:nvSpPr>
        <p:spPr>
          <a:xfrm rot="-334274">
            <a:off x="2558908" y="2425488"/>
            <a:ext cx="5802736" cy="5706490"/>
          </a:xfrm>
          <a:prstGeom prst="rect">
            <a:avLst/>
          </a:prstGeom>
        </p:spPr>
        <p:txBody>
          <a:bodyPr lIns="0" tIns="0" rIns="0" bIns="0" rtlCol="0" anchor="t">
            <a:spAutoFit/>
          </a:bodyPr>
          <a:lstStyle/>
          <a:p>
            <a:pPr marL="0" lvl="0" indent="0" algn="ctr">
              <a:lnSpc>
                <a:spcPts val="9052"/>
              </a:lnSpc>
            </a:pPr>
            <a:r>
              <a:rPr lang="en-US" sz="7300">
                <a:solidFill>
                  <a:srgbClr val="000000"/>
                </a:solidFill>
                <a:latin typeface="Alata"/>
              </a:rPr>
              <a:t> Analysis and Modeling with REST Services and Microservices</a:t>
            </a:r>
          </a:p>
        </p:txBody>
      </p:sp>
      <p:grpSp>
        <p:nvGrpSpPr>
          <p:cNvPr id="13" name="Group 13"/>
          <p:cNvGrpSpPr/>
          <p:nvPr/>
        </p:nvGrpSpPr>
        <p:grpSpPr>
          <a:xfrm>
            <a:off x="10757629" y="2052064"/>
            <a:ext cx="5849746" cy="2964161"/>
            <a:chOff x="0" y="0"/>
            <a:chExt cx="7799662" cy="3952214"/>
          </a:xfrm>
        </p:grpSpPr>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198137" cy="2392530"/>
            </a:xfrm>
            <a:prstGeom prst="rect">
              <a:avLst/>
            </a:prstGeom>
          </p:spPr>
        </p:pic>
        <p:sp>
          <p:nvSpPr>
            <p:cNvPr id="15" name="TextBox 15"/>
            <p:cNvSpPr txBox="1"/>
            <p:nvPr/>
          </p:nvSpPr>
          <p:spPr>
            <a:xfrm>
              <a:off x="652090" y="621036"/>
              <a:ext cx="1199780" cy="1082675"/>
            </a:xfrm>
            <a:prstGeom prst="rect">
              <a:avLst/>
            </a:prstGeom>
          </p:spPr>
          <p:txBody>
            <a:bodyPr lIns="0" tIns="0" rIns="0" bIns="0" rtlCol="0" anchor="t">
              <a:spAutoFit/>
            </a:bodyPr>
            <a:lstStyle/>
            <a:p>
              <a:pPr marL="0" lvl="0" indent="0" algn="ctr">
                <a:lnSpc>
                  <a:spcPts val="6480"/>
                </a:lnSpc>
                <a:spcBef>
                  <a:spcPct val="0"/>
                </a:spcBef>
              </a:pPr>
              <a:r>
                <a:rPr lang="en-US" sz="5400">
                  <a:solidFill>
                    <a:srgbClr val="FFFFFF"/>
                  </a:solidFill>
                  <a:latin typeface="Alata"/>
                </a:rPr>
                <a:t>01</a:t>
              </a:r>
            </a:p>
          </p:txBody>
        </p:sp>
        <p:sp>
          <p:nvSpPr>
            <p:cNvPr id="16" name="TextBox 16"/>
            <p:cNvSpPr txBox="1"/>
            <p:nvPr/>
          </p:nvSpPr>
          <p:spPr>
            <a:xfrm>
              <a:off x="3169635" y="302869"/>
              <a:ext cx="4630027" cy="3649345"/>
            </a:xfrm>
            <a:prstGeom prst="rect">
              <a:avLst/>
            </a:prstGeom>
          </p:spPr>
          <p:txBody>
            <a:bodyPr lIns="0" tIns="0" rIns="0" bIns="0" rtlCol="0" anchor="t">
              <a:spAutoFit/>
            </a:bodyPr>
            <a:lstStyle/>
            <a:p>
              <a:pPr algn="ctr">
                <a:lnSpc>
                  <a:spcPts val="4289"/>
                </a:lnSpc>
                <a:spcBef>
                  <a:spcPct val="0"/>
                </a:spcBef>
              </a:pPr>
              <a:r>
                <a:rPr lang="en-US" sz="3299">
                  <a:solidFill>
                    <a:srgbClr val="000000"/>
                  </a:solidFill>
                  <a:latin typeface="Codec Pro"/>
                </a:rPr>
                <a:t>REST Service Modeling Process The incorporation of resources and u</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434238" y="3018067"/>
            <a:ext cx="4343848" cy="6077658"/>
          </a:xfrm>
          <a:prstGeom prst="rect">
            <a:avLst/>
          </a:prstGeom>
        </p:spPr>
      </p:pic>
      <p:sp>
        <p:nvSpPr>
          <p:cNvPr id="3" name="TextBox 3"/>
          <p:cNvSpPr txBox="1"/>
          <p:nvPr/>
        </p:nvSpPr>
        <p:spPr>
          <a:xfrm>
            <a:off x="1702040" y="696927"/>
            <a:ext cx="15557260" cy="1628775"/>
          </a:xfrm>
          <a:prstGeom prst="rect">
            <a:avLst/>
          </a:prstGeom>
        </p:spPr>
        <p:txBody>
          <a:bodyPr lIns="0" tIns="0" rIns="0" bIns="0" rtlCol="0" anchor="t">
            <a:spAutoFit/>
          </a:bodyPr>
          <a:lstStyle/>
          <a:p>
            <a:pPr algn="ctr">
              <a:lnSpc>
                <a:spcPts val="6479"/>
              </a:lnSpc>
              <a:spcBef>
                <a:spcPct val="0"/>
              </a:spcBef>
            </a:pPr>
            <a:r>
              <a:rPr lang="en-US" sz="5399">
                <a:solidFill>
                  <a:srgbClr val="000000"/>
                </a:solidFill>
                <a:latin typeface="Alata"/>
              </a:rPr>
              <a:t>Bước 6: Liên kết khả năng dịch vụ với tài nguyên và phương pháp</a:t>
            </a:r>
          </a:p>
        </p:txBody>
      </p:sp>
      <p:sp>
        <p:nvSpPr>
          <p:cNvPr id="4" name="TextBox 4"/>
          <p:cNvSpPr txBox="1"/>
          <p:nvPr/>
        </p:nvSpPr>
        <p:spPr>
          <a:xfrm>
            <a:off x="1028700" y="3008542"/>
            <a:ext cx="10363321" cy="2447925"/>
          </a:xfrm>
          <a:prstGeom prst="rect">
            <a:avLst/>
          </a:prstGeom>
        </p:spPr>
        <p:txBody>
          <a:bodyPr lIns="0" tIns="0" rIns="0" bIns="0" rtlCol="0" anchor="t">
            <a:spAutoFit/>
          </a:bodyPr>
          <a:lstStyle/>
          <a:p>
            <a:pPr marL="863608" lvl="1" indent="-431804" algn="just">
              <a:lnSpc>
                <a:spcPts val="4800"/>
              </a:lnSpc>
              <a:buFont typeface="Arial"/>
              <a:buChar char="•"/>
            </a:pPr>
            <a:r>
              <a:rPr lang="en-US" sz="4000">
                <a:solidFill>
                  <a:srgbClr val="000000"/>
                </a:solidFill>
                <a:latin typeface="Alata"/>
              </a:rPr>
              <a:t>Ứng viên Dịch vụ Sự kiện (Thực thể)</a:t>
            </a:r>
          </a:p>
          <a:p>
            <a:pPr algn="just">
              <a:lnSpc>
                <a:spcPts val="4800"/>
              </a:lnSpc>
              <a:spcBef>
                <a:spcPct val="0"/>
              </a:spcBef>
            </a:pPr>
            <a:r>
              <a:rPr lang="en-US" sz="4000">
                <a:solidFill>
                  <a:srgbClr val="000000"/>
                </a:solidFill>
                <a:latin typeface="Alata"/>
              </a:rPr>
              <a:t>Ứng cử viên khả năng duy nhất của dịch vụ Get Details được kết hợp với phương thức GET và tài nguyên /Event/ (Hình 7.8).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028700" y="3008542"/>
            <a:ext cx="11023332" cy="6105525"/>
          </a:xfrm>
          <a:prstGeom prst="rect">
            <a:avLst/>
          </a:prstGeom>
        </p:spPr>
        <p:txBody>
          <a:bodyPr lIns="0" tIns="0" rIns="0" bIns="0" rtlCol="0" anchor="t">
            <a:spAutoFit/>
          </a:bodyPr>
          <a:lstStyle/>
          <a:p>
            <a:pPr marL="863608" lvl="1" indent="-431804" algn="just">
              <a:lnSpc>
                <a:spcPts val="4800"/>
              </a:lnSpc>
              <a:buFont typeface="Arial"/>
              <a:buChar char="•"/>
            </a:pPr>
            <a:r>
              <a:rPr lang="en-US" sz="4000">
                <a:solidFill>
                  <a:srgbClr val="000000"/>
                </a:solidFill>
                <a:latin typeface="Alata Bold"/>
              </a:rPr>
              <a:t>Ứng viên Dịch vụ Giải thưởng (Thực thể)</a:t>
            </a:r>
          </a:p>
          <a:p>
            <a:pPr algn="just">
              <a:lnSpc>
                <a:spcPts val="4800"/>
              </a:lnSpc>
              <a:spcBef>
                <a:spcPct val="0"/>
              </a:spcBef>
            </a:pPr>
            <a:r>
              <a:rPr lang="en-US" sz="4000">
                <a:solidFill>
                  <a:srgbClr val="000000"/>
                </a:solidFill>
                <a:latin typeface="Alata"/>
              </a:rPr>
              <a:t>Khả năng dịch vụ Get Details tương ứng được liên kết với một kết hợp phương thức GET và tài nguyên /Award/. Khả năng dịch vụ Confer và Update History mỗi yêu cầu dữ liệu đầu vào sẽ cập nhật dữ liệu tài nguyên, và do đó được mở rộng với một phương thức POST tạm thời và tài nguyên /Award/. Phương thức này có thể được tinh chỉnh lại trong giai đoạn thiết kế hướng dịch vụ.</a:t>
            </a:r>
          </a:p>
        </p:txBody>
      </p:sp>
      <p:pic>
        <p:nvPicPr>
          <p:cNvPr id="3" name="Picture 3"/>
          <p:cNvPicPr>
            <a:picLocks noChangeAspect="1"/>
          </p:cNvPicPr>
          <p:nvPr/>
        </p:nvPicPr>
        <p:blipFill>
          <a:blip r:embed="rId2"/>
          <a:srcRect/>
          <a:stretch>
            <a:fillRect/>
          </a:stretch>
        </p:blipFill>
        <p:spPr>
          <a:xfrm>
            <a:off x="12911517" y="3018067"/>
            <a:ext cx="4347783" cy="6240233"/>
          </a:xfrm>
          <a:prstGeom prst="rect">
            <a:avLst/>
          </a:prstGeom>
        </p:spPr>
      </p:pic>
      <p:sp>
        <p:nvSpPr>
          <p:cNvPr id="4" name="TextBox 4"/>
          <p:cNvSpPr txBox="1"/>
          <p:nvPr/>
        </p:nvSpPr>
        <p:spPr>
          <a:xfrm>
            <a:off x="1702040" y="696927"/>
            <a:ext cx="15557260" cy="1628775"/>
          </a:xfrm>
          <a:prstGeom prst="rect">
            <a:avLst/>
          </a:prstGeom>
        </p:spPr>
        <p:txBody>
          <a:bodyPr lIns="0" tIns="0" rIns="0" bIns="0" rtlCol="0" anchor="t">
            <a:spAutoFit/>
          </a:bodyPr>
          <a:lstStyle/>
          <a:p>
            <a:pPr algn="ctr">
              <a:lnSpc>
                <a:spcPts val="6479"/>
              </a:lnSpc>
              <a:spcBef>
                <a:spcPct val="0"/>
              </a:spcBef>
            </a:pPr>
            <a:r>
              <a:rPr lang="en-US" sz="5399">
                <a:solidFill>
                  <a:srgbClr val="000000"/>
                </a:solidFill>
                <a:latin typeface="Alata"/>
              </a:rPr>
              <a:t>Bước 6: Liên kết khả năng dịch vụ với tài nguyên và phương pháp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824922" y="3018067"/>
            <a:ext cx="4434378" cy="6240233"/>
          </a:xfrm>
          <a:prstGeom prst="rect">
            <a:avLst/>
          </a:prstGeom>
        </p:spPr>
      </p:pic>
      <p:sp>
        <p:nvSpPr>
          <p:cNvPr id="3" name="TextBox 3"/>
          <p:cNvSpPr txBox="1"/>
          <p:nvPr/>
        </p:nvSpPr>
        <p:spPr>
          <a:xfrm>
            <a:off x="1028700" y="3008542"/>
            <a:ext cx="11023332" cy="3667125"/>
          </a:xfrm>
          <a:prstGeom prst="rect">
            <a:avLst/>
          </a:prstGeom>
        </p:spPr>
        <p:txBody>
          <a:bodyPr lIns="0" tIns="0" rIns="0" bIns="0" rtlCol="0" anchor="t">
            <a:spAutoFit/>
          </a:bodyPr>
          <a:lstStyle/>
          <a:p>
            <a:pPr marL="863608" lvl="1" indent="-431804" algn="just">
              <a:lnSpc>
                <a:spcPts val="4800"/>
              </a:lnSpc>
              <a:buFont typeface="Arial"/>
              <a:buChar char="•"/>
            </a:pPr>
            <a:r>
              <a:rPr lang="en-US" sz="4000">
                <a:solidFill>
                  <a:srgbClr val="000000"/>
                </a:solidFill>
                <a:latin typeface="Alata Bold"/>
              </a:rPr>
              <a:t>Ứng viên Dịch vụ Sinhviên (Thực thể)</a:t>
            </a:r>
          </a:p>
          <a:p>
            <a:pPr algn="just">
              <a:lnSpc>
                <a:spcPts val="4800"/>
              </a:lnSpc>
              <a:spcBef>
                <a:spcPct val="0"/>
              </a:spcBef>
            </a:pPr>
            <a:r>
              <a:rPr lang="en-US" sz="4000">
                <a:solidFill>
                  <a:srgbClr val="000000"/>
                </a:solidFill>
                <a:latin typeface="Alata"/>
              </a:rPr>
              <a:t>Khả năng dịch vụ Get Transcript được liên kết với phương thức GET và tài nguyên /Bản sao sinh viên/. Update Transcript được kết hợp với phương thức POST cùng với tài nguyên /Bản sao sinh viên/ (Hình 7.10).</a:t>
            </a:r>
          </a:p>
        </p:txBody>
      </p:sp>
      <p:sp>
        <p:nvSpPr>
          <p:cNvPr id="4" name="TextBox 4"/>
          <p:cNvSpPr txBox="1"/>
          <p:nvPr/>
        </p:nvSpPr>
        <p:spPr>
          <a:xfrm>
            <a:off x="1702040" y="696927"/>
            <a:ext cx="15557260" cy="1628775"/>
          </a:xfrm>
          <a:prstGeom prst="rect">
            <a:avLst/>
          </a:prstGeom>
        </p:spPr>
        <p:txBody>
          <a:bodyPr lIns="0" tIns="0" rIns="0" bIns="0" rtlCol="0" anchor="t">
            <a:spAutoFit/>
          </a:bodyPr>
          <a:lstStyle/>
          <a:p>
            <a:pPr algn="ctr">
              <a:lnSpc>
                <a:spcPts val="6479"/>
              </a:lnSpc>
              <a:spcBef>
                <a:spcPct val="0"/>
              </a:spcBef>
            </a:pPr>
            <a:r>
              <a:rPr lang="en-US" sz="5399">
                <a:solidFill>
                  <a:srgbClr val="000000"/>
                </a:solidFill>
                <a:latin typeface="Alata"/>
              </a:rPr>
              <a:t>Bước 6: Liên kết khả năng dịch vụ với tài nguyên và phương pháp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028700" y="2052663"/>
            <a:ext cx="16230600" cy="3667125"/>
          </a:xfrm>
          <a:prstGeom prst="rect">
            <a:avLst/>
          </a:prstGeom>
        </p:spPr>
        <p:txBody>
          <a:bodyPr lIns="0" tIns="0" rIns="0" bIns="0" rtlCol="0" anchor="t">
            <a:spAutoFit/>
          </a:bodyPr>
          <a:lstStyle/>
          <a:p>
            <a:pPr algn="just">
              <a:lnSpc>
                <a:spcPts val="4800"/>
              </a:lnSpc>
              <a:spcBef>
                <a:spcPct val="0"/>
              </a:spcBef>
            </a:pPr>
            <a:r>
              <a:rPr lang="en-US" sz="4000">
                <a:solidFill>
                  <a:srgbClr val="000000"/>
                </a:solidFill>
                <a:latin typeface="Alata"/>
              </a:rPr>
              <a:t>Tài liệu quy trình nghiệp vụ sử dụng làm đầu vào cho quá trình mô hình hóa dịch vụ có thể cung cấp mộtmức độ kiến thức về quy trình xử lý yêu cầu của từng ứng viên năng lực dịch vụ REST được xác định. Dựa trên kiến thức này, chúng ta có thể cải thiện hơn định nghĩa và phạm vi của khả năng dịch vụ, cũng như các ứng cử viên dịch vụ cha của chúng, bằng cách xem xét một tập hợp các nguyên tắc hướng dịch vụ.</a:t>
            </a:r>
          </a:p>
        </p:txBody>
      </p:sp>
      <p:sp>
        <p:nvSpPr>
          <p:cNvPr id="3" name="TextBox 3"/>
          <p:cNvSpPr txBox="1"/>
          <p:nvPr/>
        </p:nvSpPr>
        <p:spPr>
          <a:xfrm>
            <a:off x="1702040" y="696927"/>
            <a:ext cx="15557260" cy="809625"/>
          </a:xfrm>
          <a:prstGeom prst="rect">
            <a:avLst/>
          </a:prstGeom>
        </p:spPr>
        <p:txBody>
          <a:bodyPr lIns="0" tIns="0" rIns="0" bIns="0" rtlCol="0" anchor="t">
            <a:spAutoFit/>
          </a:bodyPr>
          <a:lstStyle/>
          <a:p>
            <a:pPr algn="ctr">
              <a:lnSpc>
                <a:spcPts val="6479"/>
              </a:lnSpc>
              <a:spcBef>
                <a:spcPct val="0"/>
              </a:spcBef>
            </a:pPr>
            <a:r>
              <a:rPr lang="en-US" sz="5399">
                <a:solidFill>
                  <a:srgbClr val="000000"/>
                </a:solidFill>
                <a:latin typeface="Alata"/>
              </a:rPr>
              <a:t>Bước 7: Áp dụng hướng dịch vụ</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028700" y="2052663"/>
            <a:ext cx="16230600" cy="7345152"/>
          </a:xfrm>
          <a:prstGeom prst="rect">
            <a:avLst/>
          </a:prstGeom>
        </p:spPr>
        <p:txBody>
          <a:bodyPr lIns="0" tIns="0" rIns="0" bIns="0" rtlCol="0" anchor="t">
            <a:spAutoFit/>
          </a:bodyPr>
          <a:lstStyle/>
          <a:p>
            <a:pPr algn="just">
              <a:lnSpc>
                <a:spcPts val="4800"/>
              </a:lnSpc>
            </a:pPr>
            <a:r>
              <a:rPr lang="en-US" sz="4000" dirty="0">
                <a:solidFill>
                  <a:srgbClr val="000000"/>
                </a:solidFill>
                <a:latin typeface="Alata"/>
              </a:rPr>
              <a:t>VÍ DỤ CASE STUDY</a:t>
            </a:r>
          </a:p>
          <a:p>
            <a:pPr algn="just">
              <a:lnSpc>
                <a:spcPts val="4800"/>
              </a:lnSpc>
            </a:pPr>
            <a:endParaRPr lang="en-US" sz="3600" dirty="0">
              <a:solidFill>
                <a:srgbClr val="000000"/>
              </a:solidFill>
              <a:latin typeface="Alata"/>
            </a:endParaRPr>
          </a:p>
          <a:p>
            <a:pPr algn="just">
              <a:lnSpc>
                <a:spcPts val="4800"/>
              </a:lnSpc>
            </a:pPr>
            <a:r>
              <a:rPr lang="en-US" sz="3600" dirty="0">
                <a:solidFill>
                  <a:srgbClr val="000000"/>
                </a:solidFill>
                <a:latin typeface="Alata"/>
              </a:rPr>
              <a:t>Khi </a:t>
            </a:r>
            <a:r>
              <a:rPr lang="en-US" sz="3600" dirty="0" err="1">
                <a:solidFill>
                  <a:srgbClr val="000000"/>
                </a:solidFill>
                <a:latin typeface="Alata"/>
              </a:rPr>
              <a:t>thực</a:t>
            </a:r>
            <a:r>
              <a:rPr lang="en-US" sz="3600" dirty="0">
                <a:solidFill>
                  <a:srgbClr val="000000"/>
                </a:solidFill>
                <a:latin typeface="Alata"/>
              </a:rPr>
              <a:t> </a:t>
            </a:r>
            <a:r>
              <a:rPr lang="en-US" sz="3600" dirty="0" err="1">
                <a:solidFill>
                  <a:srgbClr val="000000"/>
                </a:solidFill>
                <a:latin typeface="Alata"/>
              </a:rPr>
              <a:t>hiện</a:t>
            </a:r>
            <a:r>
              <a:rPr lang="en-US" sz="3600" dirty="0">
                <a:solidFill>
                  <a:srgbClr val="000000"/>
                </a:solidFill>
                <a:latin typeface="Alata"/>
              </a:rPr>
              <a:t> </a:t>
            </a:r>
            <a:r>
              <a:rPr lang="en-US" sz="3600" dirty="0" err="1">
                <a:solidFill>
                  <a:srgbClr val="000000"/>
                </a:solidFill>
                <a:latin typeface="Alata"/>
              </a:rPr>
              <a:t>bước</a:t>
            </a:r>
            <a:r>
              <a:rPr lang="en-US" sz="3600" dirty="0">
                <a:solidFill>
                  <a:srgbClr val="000000"/>
                </a:solidFill>
                <a:latin typeface="Alata"/>
              </a:rPr>
              <a:t> </a:t>
            </a:r>
            <a:r>
              <a:rPr lang="en-US" sz="3600" dirty="0" err="1">
                <a:solidFill>
                  <a:srgbClr val="000000"/>
                </a:solidFill>
                <a:latin typeface="Alata"/>
              </a:rPr>
              <a:t>này</a:t>
            </a:r>
            <a:r>
              <a:rPr lang="en-US" sz="3600" dirty="0">
                <a:solidFill>
                  <a:srgbClr val="000000"/>
                </a:solidFill>
                <a:latin typeface="Alata"/>
              </a:rPr>
              <a:t>, </a:t>
            </a:r>
            <a:r>
              <a:rPr lang="en-US" sz="3600" dirty="0" err="1">
                <a:solidFill>
                  <a:srgbClr val="000000"/>
                </a:solidFill>
                <a:latin typeface="Alata"/>
              </a:rPr>
              <a:t>đội</a:t>
            </a:r>
            <a:r>
              <a:rPr lang="en-US" sz="3600" dirty="0">
                <a:solidFill>
                  <a:srgbClr val="000000"/>
                </a:solidFill>
                <a:latin typeface="Alata"/>
              </a:rPr>
              <a:t> </a:t>
            </a:r>
            <a:r>
              <a:rPr lang="en-US" sz="3600" dirty="0" err="1">
                <a:solidFill>
                  <a:srgbClr val="000000"/>
                </a:solidFill>
                <a:latin typeface="Alata"/>
              </a:rPr>
              <a:t>mô</a:t>
            </a:r>
            <a:r>
              <a:rPr lang="en-US" sz="3600" dirty="0">
                <a:solidFill>
                  <a:srgbClr val="000000"/>
                </a:solidFill>
                <a:latin typeface="Alata"/>
              </a:rPr>
              <a:t> </a:t>
            </a:r>
            <a:r>
              <a:rPr lang="en-US" sz="3600" dirty="0" err="1">
                <a:solidFill>
                  <a:srgbClr val="000000"/>
                </a:solidFill>
                <a:latin typeface="Alata"/>
              </a:rPr>
              <a:t>hình</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MUA </a:t>
            </a:r>
            <a:r>
              <a:rPr lang="en-US" sz="3600" dirty="0" err="1">
                <a:solidFill>
                  <a:srgbClr val="000000"/>
                </a:solidFill>
                <a:latin typeface="Alata"/>
              </a:rPr>
              <a:t>gặp</a:t>
            </a:r>
            <a:r>
              <a:rPr lang="en-US" sz="3600" dirty="0">
                <a:solidFill>
                  <a:srgbClr val="000000"/>
                </a:solidFill>
                <a:latin typeface="Alata"/>
              </a:rPr>
              <a:t> </a:t>
            </a:r>
            <a:r>
              <a:rPr lang="en-US" sz="3600" dirty="0" err="1">
                <a:solidFill>
                  <a:srgbClr val="000000"/>
                </a:solidFill>
                <a:latin typeface="Alata"/>
              </a:rPr>
              <a:t>nhiều</a:t>
            </a:r>
            <a:r>
              <a:rPr lang="en-US" sz="3600" dirty="0">
                <a:solidFill>
                  <a:srgbClr val="000000"/>
                </a:solidFill>
                <a:latin typeface="Alata"/>
              </a:rPr>
              <a:t> </a:t>
            </a:r>
            <a:r>
              <a:rPr lang="en-US" sz="3600" dirty="0" err="1">
                <a:solidFill>
                  <a:srgbClr val="000000"/>
                </a:solidFill>
                <a:latin typeface="Alata"/>
              </a:rPr>
              <a:t>vấn</a:t>
            </a:r>
            <a:r>
              <a:rPr lang="en-US" sz="3600" dirty="0">
                <a:solidFill>
                  <a:srgbClr val="000000"/>
                </a:solidFill>
                <a:latin typeface="Alata"/>
              </a:rPr>
              <a:t> </a:t>
            </a:r>
            <a:r>
              <a:rPr lang="en-US" sz="3600" dirty="0" err="1">
                <a:solidFill>
                  <a:srgbClr val="000000"/>
                </a:solidFill>
                <a:latin typeface="Alata"/>
              </a:rPr>
              <a:t>đề</a:t>
            </a:r>
            <a:r>
              <a:rPr lang="en-US" sz="3600" dirty="0">
                <a:solidFill>
                  <a:srgbClr val="000000"/>
                </a:solidFill>
                <a:latin typeface="Alata"/>
              </a:rPr>
              <a:t> </a:t>
            </a:r>
            <a:r>
              <a:rPr lang="en-US" sz="3600" dirty="0" err="1">
                <a:solidFill>
                  <a:srgbClr val="000000"/>
                </a:solidFill>
                <a:latin typeface="Alata"/>
              </a:rPr>
              <a:t>thực</a:t>
            </a:r>
            <a:r>
              <a:rPr lang="en-US" sz="3600" dirty="0">
                <a:solidFill>
                  <a:srgbClr val="000000"/>
                </a:solidFill>
                <a:latin typeface="Alata"/>
              </a:rPr>
              <a:t> </a:t>
            </a:r>
            <a:r>
              <a:rPr lang="en-US" sz="3600" dirty="0" err="1">
                <a:solidFill>
                  <a:srgbClr val="000000"/>
                </a:solidFill>
                <a:latin typeface="Alata"/>
              </a:rPr>
              <a:t>tế</a:t>
            </a:r>
            <a:r>
              <a:rPr lang="en-US" sz="3600" dirty="0">
                <a:solidFill>
                  <a:srgbClr val="000000"/>
                </a:solidFill>
                <a:latin typeface="Alata"/>
              </a:rPr>
              <a:t>, </a:t>
            </a:r>
            <a:r>
              <a:rPr lang="en-US" sz="3600" dirty="0" err="1">
                <a:solidFill>
                  <a:srgbClr val="000000"/>
                </a:solidFill>
                <a:latin typeface="Alata"/>
              </a:rPr>
              <a:t>dựa</a:t>
            </a:r>
            <a:r>
              <a:rPr lang="en-US" sz="3600" dirty="0">
                <a:solidFill>
                  <a:srgbClr val="000000"/>
                </a:solidFill>
                <a:latin typeface="Alata"/>
              </a:rPr>
              <a:t> </a:t>
            </a:r>
            <a:r>
              <a:rPr lang="en-US" sz="3600" dirty="0" err="1">
                <a:solidFill>
                  <a:srgbClr val="000000"/>
                </a:solidFill>
                <a:latin typeface="Alata"/>
              </a:rPr>
              <a:t>trên</a:t>
            </a:r>
            <a:r>
              <a:rPr lang="en-US" sz="3600" dirty="0">
                <a:solidFill>
                  <a:srgbClr val="000000"/>
                </a:solidFill>
                <a:latin typeface="Alata"/>
              </a:rPr>
              <a:t> </a:t>
            </a:r>
            <a:r>
              <a:rPr lang="en-US" sz="3600" dirty="0" err="1">
                <a:solidFill>
                  <a:srgbClr val="000000"/>
                </a:solidFill>
                <a:latin typeface="Alata"/>
              </a:rPr>
              <a:t>những</a:t>
            </a:r>
            <a:r>
              <a:rPr lang="en-US" sz="3600" dirty="0">
                <a:solidFill>
                  <a:srgbClr val="000000"/>
                </a:solidFill>
                <a:latin typeface="Alata"/>
              </a:rPr>
              <a:t> </a:t>
            </a:r>
            <a:r>
              <a:rPr lang="en-US" sz="3600" dirty="0" err="1">
                <a:solidFill>
                  <a:srgbClr val="000000"/>
                </a:solidFill>
                <a:latin typeface="Alata"/>
              </a:rPr>
              <a:t>gì</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kiến</a:t>
            </a:r>
            <a:r>
              <a:rPr lang="en-US" sz="3600" dirty="0">
                <a:solidFill>
                  <a:srgbClr val="000000"/>
                </a:solidFill>
                <a:latin typeface="Alata"/>
              </a:rPr>
              <a:t> </a:t>
            </a:r>
            <a:r>
              <a:rPr lang="en-US" sz="3600" dirty="0" err="1">
                <a:solidFill>
                  <a:srgbClr val="000000"/>
                </a:solidFill>
                <a:latin typeface="Alata"/>
              </a:rPr>
              <a:t>trúc</a:t>
            </a:r>
            <a:r>
              <a:rPr lang="en-US" sz="3600" dirty="0">
                <a:solidFill>
                  <a:srgbClr val="000000"/>
                </a:solidFill>
                <a:latin typeface="Alata"/>
              </a:rPr>
              <a:t> </a:t>
            </a:r>
            <a:r>
              <a:rPr lang="en-US" sz="3600" dirty="0" err="1">
                <a:solidFill>
                  <a:srgbClr val="000000"/>
                </a:solidFill>
                <a:latin typeface="Alata"/>
              </a:rPr>
              <a:t>sư</a:t>
            </a:r>
            <a:r>
              <a:rPr lang="en-US" sz="3600" dirty="0">
                <a:solidFill>
                  <a:srgbClr val="000000"/>
                </a:solidFill>
                <a:latin typeface="Alata"/>
              </a:rPr>
              <a:t> SOA </a:t>
            </a:r>
            <a:r>
              <a:rPr lang="en-US" sz="3600" dirty="0" err="1">
                <a:solidFill>
                  <a:srgbClr val="000000"/>
                </a:solidFill>
                <a:latin typeface="Alata"/>
              </a:rPr>
              <a:t>tham</a:t>
            </a:r>
            <a:r>
              <a:rPr lang="en-US" sz="3600" dirty="0">
                <a:solidFill>
                  <a:srgbClr val="000000"/>
                </a:solidFill>
                <a:latin typeface="Alata"/>
              </a:rPr>
              <a:t> </a:t>
            </a:r>
            <a:r>
              <a:rPr lang="en-US" sz="3600" dirty="0" err="1">
                <a:solidFill>
                  <a:srgbClr val="000000"/>
                </a:solidFill>
                <a:latin typeface="Alata"/>
              </a:rPr>
              <a:t>gia</a:t>
            </a:r>
            <a:r>
              <a:rPr lang="en-US" sz="3600" dirty="0">
                <a:solidFill>
                  <a:srgbClr val="000000"/>
                </a:solidFill>
                <a:latin typeface="Alata"/>
              </a:rPr>
              <a:t>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a:t>
            </a:r>
            <a:r>
              <a:rPr lang="en-US" sz="3600" dirty="0" err="1">
                <a:solidFill>
                  <a:srgbClr val="000000"/>
                </a:solidFill>
                <a:latin typeface="Alata"/>
              </a:rPr>
              <a:t>cung</a:t>
            </a:r>
            <a:r>
              <a:rPr lang="en-US" sz="3600" dirty="0">
                <a:solidFill>
                  <a:srgbClr val="000000"/>
                </a:solidFill>
                <a:latin typeface="Alata"/>
              </a:rPr>
              <a:t> </a:t>
            </a:r>
            <a:r>
              <a:rPr lang="en-US" sz="3600" dirty="0" err="1">
                <a:solidFill>
                  <a:srgbClr val="000000"/>
                </a:solidFill>
                <a:latin typeface="Alata"/>
              </a:rPr>
              <a:t>cấp</a:t>
            </a:r>
            <a:r>
              <a:rPr lang="en-US" sz="3600" dirty="0">
                <a:solidFill>
                  <a:srgbClr val="000000"/>
                </a:solidFill>
                <a:latin typeface="Alata"/>
              </a:rPr>
              <a:t> </a:t>
            </a:r>
            <a:r>
              <a:rPr lang="en-US" sz="3600" dirty="0" err="1">
                <a:solidFill>
                  <a:srgbClr val="000000"/>
                </a:solidFill>
                <a:latin typeface="Alata"/>
              </a:rPr>
              <a:t>về</a:t>
            </a:r>
            <a:r>
              <a:rPr lang="en-US" sz="3600" dirty="0">
                <a:solidFill>
                  <a:srgbClr val="000000"/>
                </a:solidFill>
                <a:latin typeface="Alata"/>
              </a:rPr>
              <a:t> </a:t>
            </a:r>
            <a:r>
              <a:rPr lang="en-US" sz="3600" dirty="0" err="1">
                <a:solidFill>
                  <a:srgbClr val="000000"/>
                </a:solidFill>
                <a:latin typeface="Alata"/>
              </a:rPr>
              <a:t>kiến</a:t>
            </a:r>
            <a:r>
              <a:rPr lang="en-US" sz="3600" dirty="0">
                <a:solidFill>
                  <a:srgbClr val="000000"/>
                </a:solidFill>
                <a:latin typeface="Alata"/>
              </a:rPr>
              <a:t> </a:t>
            </a:r>
            <a:r>
              <a:rPr lang="en-US" sz="3600" dirty="0" err="1">
                <a:solidFill>
                  <a:srgbClr val="000000"/>
                </a:solidFill>
                <a:latin typeface="Alata"/>
              </a:rPr>
              <a:t>thức</a:t>
            </a:r>
            <a:r>
              <a:rPr lang="en-US" sz="3600" dirty="0">
                <a:solidFill>
                  <a:srgbClr val="000000"/>
                </a:solidFill>
                <a:latin typeface="Alata"/>
              </a:rPr>
              <a:t> </a:t>
            </a:r>
            <a:r>
              <a:rPr lang="en-US" sz="3600" dirty="0" err="1">
                <a:solidFill>
                  <a:srgbClr val="000000"/>
                </a:solidFill>
                <a:latin typeface="Alata"/>
              </a:rPr>
              <a:t>về</a:t>
            </a:r>
            <a:r>
              <a:rPr lang="en-US" sz="3600" dirty="0">
                <a:solidFill>
                  <a:srgbClr val="000000"/>
                </a:solidFill>
                <a:latin typeface="Alata"/>
              </a:rPr>
              <a:t> </a:t>
            </a:r>
            <a:r>
              <a:rPr lang="en-US" sz="3600" dirty="0" err="1">
                <a:solidFill>
                  <a:srgbClr val="000000"/>
                </a:solidFill>
                <a:latin typeface="Alata"/>
              </a:rPr>
              <a:t>môi</a:t>
            </a:r>
            <a:r>
              <a:rPr lang="en-US" sz="3600" dirty="0">
                <a:solidFill>
                  <a:srgbClr val="000000"/>
                </a:solidFill>
                <a:latin typeface="Alata"/>
              </a:rPr>
              <a:t> </a:t>
            </a:r>
            <a:r>
              <a:rPr lang="en-US" sz="3600" dirty="0" err="1">
                <a:solidFill>
                  <a:srgbClr val="000000"/>
                </a:solidFill>
                <a:latin typeface="Alata"/>
              </a:rPr>
              <a:t>trường</a:t>
            </a:r>
            <a:r>
              <a:rPr lang="en-US" sz="3600" dirty="0">
                <a:solidFill>
                  <a:srgbClr val="000000"/>
                </a:solidFill>
                <a:latin typeface="Alata"/>
              </a:rPr>
              <a:t> </a:t>
            </a:r>
            <a:r>
              <a:rPr lang="en-US" sz="3600" dirty="0" err="1">
                <a:solidFill>
                  <a:srgbClr val="000000"/>
                </a:solidFill>
                <a:latin typeface="Alata"/>
              </a:rPr>
              <a:t>triển</a:t>
            </a:r>
            <a:r>
              <a:rPr lang="en-US" sz="3600" dirty="0">
                <a:solidFill>
                  <a:srgbClr val="000000"/>
                </a:solidFill>
                <a:latin typeface="Alata"/>
              </a:rPr>
              <a:t> </a:t>
            </a:r>
            <a:r>
              <a:rPr lang="en-US" sz="3600" dirty="0" err="1">
                <a:solidFill>
                  <a:srgbClr val="000000"/>
                </a:solidFill>
                <a:latin typeface="Alata"/>
              </a:rPr>
              <a:t>khai</a:t>
            </a:r>
            <a:r>
              <a:rPr lang="en-US" sz="3600" dirty="0">
                <a:solidFill>
                  <a:srgbClr val="000000"/>
                </a:solidFill>
                <a:latin typeface="Alata"/>
              </a:rPr>
              <a:t> </a:t>
            </a:r>
            <a:r>
              <a:rPr lang="en-US" sz="3600" dirty="0" err="1">
                <a:solidFill>
                  <a:srgbClr val="000000"/>
                </a:solidFill>
                <a:latin typeface="Alata"/>
              </a:rPr>
              <a:t>mà</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sẽ</a:t>
            </a:r>
            <a:r>
              <a:rPr lang="en-US" sz="3600" dirty="0">
                <a:solidFill>
                  <a:srgbClr val="000000"/>
                </a:solidFill>
                <a:latin typeface="Alata"/>
              </a:rPr>
              <a:t> </a:t>
            </a:r>
            <a:r>
              <a:rPr lang="en-US" sz="3600" dirty="0" err="1">
                <a:solidFill>
                  <a:srgbClr val="000000"/>
                </a:solidFill>
                <a:latin typeface="Alata"/>
              </a:rPr>
              <a:t>được</a:t>
            </a:r>
            <a:r>
              <a:rPr lang="en-US" sz="3600" dirty="0">
                <a:solidFill>
                  <a:srgbClr val="000000"/>
                </a:solidFill>
                <a:latin typeface="Alata"/>
              </a:rPr>
              <a:t> </a:t>
            </a:r>
            <a:r>
              <a:rPr lang="en-US" sz="3600" dirty="0" err="1">
                <a:solidFill>
                  <a:srgbClr val="000000"/>
                </a:solidFill>
                <a:latin typeface="Alata"/>
              </a:rPr>
              <a:t>triển</a:t>
            </a:r>
            <a:r>
              <a:rPr lang="en-US" sz="3600" dirty="0">
                <a:solidFill>
                  <a:srgbClr val="000000"/>
                </a:solidFill>
                <a:latin typeface="Alata"/>
              </a:rPr>
              <a:t> </a:t>
            </a:r>
            <a:r>
              <a:rPr lang="en-US" sz="3600" dirty="0" err="1">
                <a:solidFill>
                  <a:srgbClr val="000000"/>
                </a:solidFill>
                <a:latin typeface="Alata"/>
              </a:rPr>
              <a:t>khai</a:t>
            </a:r>
            <a:r>
              <a:rPr lang="en-US" sz="3600" dirty="0">
                <a:solidFill>
                  <a:srgbClr val="000000"/>
                </a:solidFill>
                <a:latin typeface="Alata"/>
              </a:rPr>
              <a:t>.</a:t>
            </a:r>
          </a:p>
          <a:p>
            <a:pPr algn="just">
              <a:lnSpc>
                <a:spcPts val="4800"/>
              </a:lnSpc>
            </a:pPr>
            <a:r>
              <a:rPr lang="en-US" sz="3600" dirty="0">
                <a:solidFill>
                  <a:srgbClr val="000000"/>
                </a:solidFill>
                <a:latin typeface="Alata"/>
              </a:rPr>
              <a:t> </a:t>
            </a:r>
            <a:r>
              <a:rPr lang="en-US" sz="3600" dirty="0" err="1">
                <a:solidFill>
                  <a:srgbClr val="000000"/>
                </a:solidFill>
                <a:latin typeface="Alata"/>
              </a:rPr>
              <a:t>Ví</a:t>
            </a:r>
            <a:r>
              <a:rPr lang="en-US" sz="3600" dirty="0">
                <a:solidFill>
                  <a:srgbClr val="000000"/>
                </a:solidFill>
                <a:latin typeface="Alata"/>
              </a:rPr>
              <a:t> </a:t>
            </a:r>
            <a:r>
              <a:rPr lang="en-US" sz="3600" dirty="0" err="1">
                <a:solidFill>
                  <a:srgbClr val="000000"/>
                </a:solidFill>
                <a:latin typeface="Alata"/>
              </a:rPr>
              <a:t>dụ</a:t>
            </a:r>
            <a:r>
              <a:rPr lang="en-US" sz="3600" dirty="0">
                <a:solidFill>
                  <a:srgbClr val="000000"/>
                </a:solidFill>
                <a:latin typeface="Alata"/>
              </a:rPr>
              <a:t>, </a:t>
            </a:r>
            <a:r>
              <a:rPr lang="en-US" sz="3600" dirty="0" err="1">
                <a:solidFill>
                  <a:srgbClr val="000000"/>
                </a:solidFill>
                <a:latin typeface="Alata"/>
              </a:rPr>
              <a:t>họ</a:t>
            </a:r>
            <a:r>
              <a:rPr lang="en-US" sz="3600" dirty="0">
                <a:solidFill>
                  <a:srgbClr val="000000"/>
                </a:solidFill>
                <a:latin typeface="Alata"/>
              </a:rPr>
              <a:t> </a:t>
            </a:r>
            <a:r>
              <a:rPr lang="en-US" sz="3600" dirty="0" err="1">
                <a:solidFill>
                  <a:srgbClr val="000000"/>
                </a:solidFill>
                <a:latin typeface="Alata"/>
              </a:rPr>
              <a:t>xác</a:t>
            </a:r>
            <a:r>
              <a:rPr lang="en-US" sz="3600" dirty="0">
                <a:solidFill>
                  <a:srgbClr val="000000"/>
                </a:solidFill>
                <a:latin typeface="Alata"/>
              </a:rPr>
              <a:t> </a:t>
            </a:r>
            <a:r>
              <a:rPr lang="en-US" sz="3600" dirty="0" err="1">
                <a:solidFill>
                  <a:srgbClr val="000000"/>
                </a:solidFill>
                <a:latin typeface="Alata"/>
              </a:rPr>
              <a:t>định</a:t>
            </a:r>
            <a:r>
              <a:rPr lang="en-US" sz="3600" dirty="0">
                <a:solidFill>
                  <a:srgbClr val="000000"/>
                </a:solidFill>
                <a:latin typeface="Alata"/>
              </a:rPr>
              <a:t> </a:t>
            </a:r>
            <a:r>
              <a:rPr lang="en-US" sz="3600" dirty="0" err="1">
                <a:solidFill>
                  <a:srgbClr val="000000"/>
                </a:solidFill>
                <a:latin typeface="Alata"/>
              </a:rPr>
              <a:t>rằng</a:t>
            </a:r>
            <a:r>
              <a:rPr lang="en-US" sz="3600" dirty="0">
                <a:solidFill>
                  <a:srgbClr val="000000"/>
                </a:solidFill>
                <a:latin typeface="Alata"/>
              </a:rPr>
              <a:t> </a:t>
            </a:r>
            <a:r>
              <a:rPr lang="en-US" sz="3600" dirty="0" err="1">
                <a:solidFill>
                  <a:srgbClr val="000000"/>
                </a:solidFill>
                <a:latin typeface="Alata"/>
              </a:rPr>
              <a:t>một</a:t>
            </a:r>
            <a:r>
              <a:rPr lang="en-US" sz="3600" dirty="0">
                <a:solidFill>
                  <a:srgbClr val="000000"/>
                </a:solidFill>
                <a:latin typeface="Alata"/>
              </a:rPr>
              <a:t> </a:t>
            </a:r>
            <a:r>
              <a:rPr lang="en-US" sz="3600" dirty="0" err="1">
                <a:solidFill>
                  <a:srgbClr val="000000"/>
                </a:solidFill>
                <a:latin typeface="Alata"/>
              </a:rPr>
              <a:t>tập</a:t>
            </a:r>
            <a:r>
              <a:rPr lang="en-US" sz="3600" dirty="0">
                <a:solidFill>
                  <a:srgbClr val="000000"/>
                </a:solidFill>
                <a:latin typeface="Alata"/>
              </a:rPr>
              <a:t> </a:t>
            </a:r>
            <a:r>
              <a:rPr lang="en-US" sz="3600" dirty="0" err="1">
                <a:solidFill>
                  <a:srgbClr val="000000"/>
                </a:solidFill>
                <a:latin typeface="Alata"/>
              </a:rPr>
              <a:t>hợp</a:t>
            </a:r>
            <a:r>
              <a:rPr lang="en-US" sz="3600" dirty="0">
                <a:solidFill>
                  <a:srgbClr val="000000"/>
                </a:solidFill>
                <a:latin typeface="Alata"/>
              </a:rPr>
              <a:t> </a:t>
            </a:r>
            <a:r>
              <a:rPr lang="en-US" sz="3600" dirty="0" err="1">
                <a:solidFill>
                  <a:srgbClr val="000000"/>
                </a:solidFill>
                <a:latin typeface="Alata"/>
              </a:rPr>
              <a:t>tài</a:t>
            </a:r>
            <a:r>
              <a:rPr lang="en-US" sz="3600" dirty="0">
                <a:solidFill>
                  <a:srgbClr val="000000"/>
                </a:solidFill>
                <a:latin typeface="Alata"/>
              </a:rPr>
              <a:t> </a:t>
            </a:r>
            <a:r>
              <a:rPr lang="en-US" sz="3600" dirty="0" err="1">
                <a:solidFill>
                  <a:srgbClr val="000000"/>
                </a:solidFill>
                <a:latin typeface="Alata"/>
              </a:rPr>
              <a:t>nguyên</a:t>
            </a:r>
            <a:r>
              <a:rPr lang="en-US" sz="3600" dirty="0">
                <a:solidFill>
                  <a:srgbClr val="000000"/>
                </a:solidFill>
                <a:latin typeface="Alata"/>
              </a:rPr>
              <a:t> </a:t>
            </a:r>
            <a:r>
              <a:rPr lang="en-US" sz="3600" dirty="0" err="1">
                <a:solidFill>
                  <a:srgbClr val="000000"/>
                </a:solidFill>
                <a:latin typeface="Alata"/>
              </a:rPr>
              <a:t>nhất</a:t>
            </a:r>
            <a:r>
              <a:rPr lang="en-US" sz="3600" dirty="0">
                <a:solidFill>
                  <a:srgbClr val="000000"/>
                </a:solidFill>
                <a:latin typeface="Alata"/>
              </a:rPr>
              <a:t> </a:t>
            </a:r>
            <a:r>
              <a:rPr lang="en-US" sz="3600" dirty="0" err="1">
                <a:solidFill>
                  <a:srgbClr val="000000"/>
                </a:solidFill>
                <a:latin typeface="Alata"/>
              </a:rPr>
              <a:t>định</a:t>
            </a:r>
            <a:r>
              <a:rPr lang="en-US" sz="3600" dirty="0">
                <a:solidFill>
                  <a:srgbClr val="000000"/>
                </a:solidFill>
                <a:latin typeface="Alata"/>
              </a:rPr>
              <a:t>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liên</a:t>
            </a:r>
            <a:r>
              <a:rPr lang="en-US" sz="3600" dirty="0">
                <a:solidFill>
                  <a:srgbClr val="000000"/>
                </a:solidFill>
                <a:latin typeface="Alata"/>
              </a:rPr>
              <a:t> </a:t>
            </a:r>
            <a:r>
              <a:rPr lang="en-US" sz="3600" dirty="0" err="1">
                <a:solidFill>
                  <a:srgbClr val="000000"/>
                </a:solidFill>
                <a:latin typeface="Alata"/>
              </a:rPr>
              <a:t>quan</a:t>
            </a:r>
            <a:r>
              <a:rPr lang="en-US" sz="3600" dirty="0">
                <a:solidFill>
                  <a:srgbClr val="000000"/>
                </a:solidFill>
                <a:latin typeface="Alata"/>
              </a:rPr>
              <a:t> </a:t>
            </a:r>
            <a:r>
              <a:rPr lang="en-US" sz="3600" dirty="0" err="1">
                <a:solidFill>
                  <a:srgbClr val="000000"/>
                </a:solidFill>
                <a:latin typeface="Alata"/>
              </a:rPr>
              <a:t>đến</a:t>
            </a:r>
            <a:r>
              <a:rPr lang="en-US" sz="3600" dirty="0">
                <a:solidFill>
                  <a:srgbClr val="000000"/>
                </a:solidFill>
                <a:latin typeface="Alata"/>
              </a:rPr>
              <a:t> </a:t>
            </a:r>
            <a:r>
              <a:rPr lang="en-US" sz="3600" dirty="0" err="1">
                <a:solidFill>
                  <a:srgbClr val="000000"/>
                </a:solidFill>
                <a:latin typeface="Alata"/>
              </a:rPr>
              <a:t>dữ</a:t>
            </a:r>
            <a:r>
              <a:rPr lang="en-US" sz="3600" dirty="0">
                <a:solidFill>
                  <a:srgbClr val="000000"/>
                </a:solidFill>
                <a:latin typeface="Alata"/>
              </a:rPr>
              <a:t> </a:t>
            </a:r>
            <a:r>
              <a:rPr lang="en-US" sz="3600" dirty="0" err="1">
                <a:solidFill>
                  <a:srgbClr val="000000"/>
                </a:solidFill>
                <a:latin typeface="Alata"/>
              </a:rPr>
              <a:t>liệu</a:t>
            </a:r>
            <a:r>
              <a:rPr lang="en-US" sz="3600" dirty="0">
                <a:solidFill>
                  <a:srgbClr val="000000"/>
                </a:solidFill>
                <a:latin typeface="Alata"/>
              </a:rPr>
              <a:t> </a:t>
            </a:r>
            <a:r>
              <a:rPr lang="en-US" sz="3600" dirty="0" err="1">
                <a:solidFill>
                  <a:srgbClr val="000000"/>
                </a:solidFill>
                <a:latin typeface="Alata"/>
              </a:rPr>
              <a:t>được</a:t>
            </a:r>
            <a:r>
              <a:rPr lang="en-US" sz="3600" dirty="0">
                <a:solidFill>
                  <a:srgbClr val="000000"/>
                </a:solidFill>
                <a:latin typeface="Alata"/>
              </a:rPr>
              <a:t> </a:t>
            </a:r>
            <a:r>
              <a:rPr lang="en-US" sz="3600" dirty="0" err="1">
                <a:solidFill>
                  <a:srgbClr val="000000"/>
                </a:solidFill>
                <a:latin typeface="Alata"/>
              </a:rPr>
              <a:t>cung</a:t>
            </a:r>
            <a:r>
              <a:rPr lang="en-US" sz="3600" dirty="0">
                <a:solidFill>
                  <a:srgbClr val="000000"/>
                </a:solidFill>
                <a:latin typeface="Alata"/>
              </a:rPr>
              <a:t> </a:t>
            </a:r>
            <a:r>
              <a:rPr lang="en-US" sz="3600" dirty="0" err="1">
                <a:solidFill>
                  <a:srgbClr val="000000"/>
                </a:solidFill>
                <a:latin typeface="Alata"/>
              </a:rPr>
              <a:t>cấp</a:t>
            </a:r>
            <a:r>
              <a:rPr lang="en-US" sz="3600" dirty="0">
                <a:solidFill>
                  <a:srgbClr val="000000"/>
                </a:solidFill>
                <a:latin typeface="Alata"/>
              </a:rPr>
              <a:t> </a:t>
            </a:r>
            <a:r>
              <a:rPr lang="en-US" sz="3600" dirty="0" err="1">
                <a:solidFill>
                  <a:srgbClr val="000000"/>
                </a:solidFill>
                <a:latin typeface="Alata"/>
              </a:rPr>
              <a:t>bởi</a:t>
            </a:r>
            <a:r>
              <a:rPr lang="en-US" sz="3600" dirty="0">
                <a:solidFill>
                  <a:srgbClr val="000000"/>
                </a:solidFill>
                <a:latin typeface="Alata"/>
              </a:rPr>
              <a:t> </a:t>
            </a:r>
            <a:r>
              <a:rPr lang="en-US" sz="3600" dirty="0" err="1">
                <a:solidFill>
                  <a:srgbClr val="000000"/>
                </a:solidFill>
                <a:latin typeface="Alata"/>
              </a:rPr>
              <a:t>một</a:t>
            </a:r>
            <a:r>
              <a:rPr lang="en-US" sz="3600" dirty="0">
                <a:solidFill>
                  <a:srgbClr val="000000"/>
                </a:solidFill>
                <a:latin typeface="Alata"/>
              </a:rPr>
              <a:t> </a:t>
            </a:r>
            <a:r>
              <a:rPr lang="en-US" sz="3600" dirty="0" err="1">
                <a:solidFill>
                  <a:srgbClr val="000000"/>
                </a:solidFill>
                <a:latin typeface="Alata"/>
              </a:rPr>
              <a:t>hệ</a:t>
            </a:r>
            <a:r>
              <a:rPr lang="en-US" sz="3600" dirty="0">
                <a:solidFill>
                  <a:srgbClr val="000000"/>
                </a:solidFill>
                <a:latin typeface="Alata"/>
              </a:rPr>
              <a:t> </a:t>
            </a:r>
            <a:r>
              <a:rPr lang="en-US" sz="3600" dirty="0" err="1">
                <a:solidFill>
                  <a:srgbClr val="000000"/>
                </a:solidFill>
                <a:latin typeface="Alata"/>
              </a:rPr>
              <a:t>thống</a:t>
            </a:r>
            <a:r>
              <a:rPr lang="en-US" sz="3600" dirty="0">
                <a:solidFill>
                  <a:srgbClr val="000000"/>
                </a:solidFill>
                <a:latin typeface="Alata"/>
              </a:rPr>
              <a:t> </a:t>
            </a:r>
            <a:r>
              <a:rPr lang="en-US" sz="3600" dirty="0" err="1">
                <a:solidFill>
                  <a:srgbClr val="000000"/>
                </a:solidFill>
                <a:latin typeface="Alata"/>
              </a:rPr>
              <a:t>kế</a:t>
            </a:r>
            <a:r>
              <a:rPr lang="en-US" sz="3600" dirty="0">
                <a:solidFill>
                  <a:srgbClr val="000000"/>
                </a:solidFill>
                <a:latin typeface="Alata"/>
              </a:rPr>
              <a:t> </a:t>
            </a:r>
            <a:r>
              <a:rPr lang="en-US" sz="3600" dirty="0" err="1">
                <a:solidFill>
                  <a:srgbClr val="000000"/>
                </a:solidFill>
                <a:latin typeface="Alata"/>
              </a:rPr>
              <a:t>thừa</a:t>
            </a:r>
            <a:r>
              <a:rPr lang="en-US" sz="3600" dirty="0">
                <a:solidFill>
                  <a:srgbClr val="000000"/>
                </a:solidFill>
                <a:latin typeface="Alata"/>
              </a:rPr>
              <a:t> </a:t>
            </a:r>
            <a:r>
              <a:rPr lang="en-US" sz="3600" dirty="0" err="1">
                <a:solidFill>
                  <a:srgbClr val="000000"/>
                </a:solidFill>
                <a:latin typeface="Alata"/>
              </a:rPr>
              <a:t>lớn</a:t>
            </a:r>
            <a:r>
              <a:rPr lang="en-US" sz="3600" dirty="0">
                <a:solidFill>
                  <a:srgbClr val="000000"/>
                </a:solidFill>
                <a:latin typeface="Alata"/>
              </a:rPr>
              <a:t>. </a:t>
            </a:r>
            <a:r>
              <a:rPr lang="en-US" sz="3600" dirty="0" err="1">
                <a:solidFill>
                  <a:srgbClr val="000000"/>
                </a:solidFill>
                <a:latin typeface="Alata"/>
              </a:rPr>
              <a:t>Điều</a:t>
            </a:r>
            <a:r>
              <a:rPr lang="en-US" sz="3600" dirty="0">
                <a:solidFill>
                  <a:srgbClr val="000000"/>
                </a:solidFill>
                <a:latin typeface="Alata"/>
              </a:rPr>
              <a:t> </a:t>
            </a:r>
            <a:r>
              <a:rPr lang="en-US" sz="3600" dirty="0" err="1">
                <a:solidFill>
                  <a:srgbClr val="000000"/>
                </a:solidFill>
                <a:latin typeface="Alata"/>
              </a:rPr>
              <a:t>này</a:t>
            </a:r>
            <a:r>
              <a:rPr lang="en-US" sz="3600" dirty="0">
                <a:solidFill>
                  <a:srgbClr val="000000"/>
                </a:solidFill>
                <a:latin typeface="Alata"/>
              </a:rPr>
              <a:t> </a:t>
            </a:r>
            <a:r>
              <a:rPr lang="en-US" sz="3600" dirty="0" err="1">
                <a:solidFill>
                  <a:srgbClr val="000000"/>
                </a:solidFill>
                <a:latin typeface="Alata"/>
              </a:rPr>
              <a:t>tác</a:t>
            </a:r>
            <a:r>
              <a:rPr lang="en-US" sz="3600" dirty="0">
                <a:solidFill>
                  <a:srgbClr val="000000"/>
                </a:solidFill>
                <a:latin typeface="Alata"/>
              </a:rPr>
              <a:t> </a:t>
            </a:r>
            <a:r>
              <a:rPr lang="en-US" sz="3600" dirty="0" err="1">
                <a:solidFill>
                  <a:srgbClr val="000000"/>
                </a:solidFill>
                <a:latin typeface="Alata"/>
              </a:rPr>
              <a:t>động</a:t>
            </a:r>
            <a:r>
              <a:rPr lang="en-US" sz="3600" dirty="0">
                <a:solidFill>
                  <a:srgbClr val="000000"/>
                </a:solidFill>
                <a:latin typeface="Alata"/>
              </a:rPr>
              <a:t> </a:t>
            </a:r>
            <a:r>
              <a:rPr lang="en-US" sz="3600" dirty="0" err="1">
                <a:solidFill>
                  <a:srgbClr val="000000"/>
                </a:solidFill>
                <a:latin typeface="Alata"/>
              </a:rPr>
              <a:t>đến</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giới</a:t>
            </a:r>
            <a:r>
              <a:rPr lang="en-US" sz="3600" dirty="0">
                <a:solidFill>
                  <a:srgbClr val="000000"/>
                </a:solidFill>
                <a:latin typeface="Alata"/>
              </a:rPr>
              <a:t> </a:t>
            </a:r>
            <a:r>
              <a:rPr lang="en-US" sz="3600" dirty="0" err="1">
                <a:solidFill>
                  <a:srgbClr val="000000"/>
                </a:solidFill>
                <a:latin typeface="Alata"/>
              </a:rPr>
              <a:t>hạn</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chức</a:t>
            </a:r>
            <a:r>
              <a:rPr lang="en-US" sz="3600" dirty="0">
                <a:solidFill>
                  <a:srgbClr val="000000"/>
                </a:solidFill>
                <a:latin typeface="Alata"/>
              </a:rPr>
              <a:t> </a:t>
            </a:r>
            <a:r>
              <a:rPr lang="en-US" sz="3600" dirty="0" err="1">
                <a:solidFill>
                  <a:srgbClr val="000000"/>
                </a:solidFill>
                <a:latin typeface="Alata"/>
              </a:rPr>
              <a:t>năng</a:t>
            </a:r>
            <a:r>
              <a:rPr lang="en-US" sz="3600" dirty="0">
                <a:solidFill>
                  <a:srgbClr val="000000"/>
                </a:solidFill>
                <a:latin typeface="Alata"/>
              </a:rPr>
              <a:t> </a:t>
            </a:r>
            <a:r>
              <a:rPr lang="en-US" sz="3600" dirty="0" err="1">
                <a:solidFill>
                  <a:srgbClr val="000000"/>
                </a:solidFill>
                <a:latin typeface="Alata"/>
              </a:rPr>
              <a:t>theo</a:t>
            </a:r>
            <a:r>
              <a:rPr lang="en-US" sz="3600" dirty="0">
                <a:solidFill>
                  <a:srgbClr val="000000"/>
                </a:solidFill>
                <a:latin typeface="Alata"/>
              </a:rPr>
              <a:t> </a:t>
            </a:r>
            <a:r>
              <a:rPr lang="en-US" sz="3600" dirty="0" err="1">
                <a:solidFill>
                  <a:srgbClr val="000000"/>
                </a:solidFill>
                <a:latin typeface="Alata"/>
              </a:rPr>
              <a:t>mức</a:t>
            </a:r>
            <a:r>
              <a:rPr lang="en-US" sz="3600" dirty="0">
                <a:solidFill>
                  <a:srgbClr val="000000"/>
                </a:solidFill>
                <a:latin typeface="Alata"/>
              </a:rPr>
              <a:t> </a:t>
            </a:r>
            <a:r>
              <a:rPr lang="en-US" sz="3600" dirty="0" err="1">
                <a:solidFill>
                  <a:srgbClr val="000000"/>
                </a:solidFill>
                <a:latin typeface="Alata"/>
              </a:rPr>
              <a:t>độ</a:t>
            </a:r>
            <a:r>
              <a:rPr lang="en-US" sz="3600" dirty="0">
                <a:solidFill>
                  <a:srgbClr val="000000"/>
                </a:solidFill>
                <a:latin typeface="Alata"/>
              </a:rPr>
              <a:t>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a:t>
            </a:r>
            <a:r>
              <a:rPr lang="en-US" sz="3600" dirty="0" err="1">
                <a:solidFill>
                  <a:srgbClr val="000000"/>
                </a:solidFill>
                <a:latin typeface="Alata"/>
              </a:rPr>
              <a:t>áp</a:t>
            </a:r>
            <a:r>
              <a:rPr lang="en-US" sz="3600" dirty="0">
                <a:solidFill>
                  <a:srgbClr val="000000"/>
                </a:solidFill>
                <a:latin typeface="Alata"/>
              </a:rPr>
              <a:t> </a:t>
            </a:r>
            <a:r>
              <a:rPr lang="en-US" sz="3600" dirty="0" err="1">
                <a:solidFill>
                  <a:srgbClr val="000000"/>
                </a:solidFill>
                <a:latin typeface="Alata"/>
              </a:rPr>
              <a:t>dụng</a:t>
            </a:r>
            <a:r>
              <a:rPr lang="en-US" sz="3600" dirty="0">
                <a:solidFill>
                  <a:srgbClr val="000000"/>
                </a:solidFill>
                <a:latin typeface="Alata"/>
              </a:rPr>
              <a:t> </a:t>
            </a:r>
            <a:r>
              <a:rPr lang="en-US" sz="3600" dirty="0" err="1">
                <a:solidFill>
                  <a:srgbClr val="000000"/>
                </a:solidFill>
                <a:latin typeface="Alata"/>
              </a:rPr>
              <a:t>nguyên</a:t>
            </a:r>
            <a:r>
              <a:rPr lang="en-US" sz="3600" dirty="0">
                <a:solidFill>
                  <a:srgbClr val="000000"/>
                </a:solidFill>
                <a:latin typeface="Alata"/>
              </a:rPr>
              <a:t> </a:t>
            </a:r>
            <a:r>
              <a:rPr lang="en-US" sz="3600" dirty="0" err="1">
                <a:solidFill>
                  <a:srgbClr val="000000"/>
                </a:solidFill>
                <a:latin typeface="Alata"/>
              </a:rPr>
              <a:t>tắc</a:t>
            </a:r>
            <a:r>
              <a:rPr lang="en-US" sz="3600" dirty="0">
                <a:solidFill>
                  <a:srgbClr val="000000"/>
                </a:solidFill>
                <a:latin typeface="Alata"/>
              </a:rPr>
              <a:t> </a:t>
            </a:r>
            <a:r>
              <a:rPr lang="en-US" sz="3600" dirty="0" err="1">
                <a:solidFill>
                  <a:srgbClr val="000000"/>
                </a:solidFill>
                <a:latin typeface="Alata"/>
              </a:rPr>
              <a:t>Tự</a:t>
            </a:r>
            <a:r>
              <a:rPr lang="en-US" sz="3600" dirty="0">
                <a:solidFill>
                  <a:srgbClr val="000000"/>
                </a:solidFill>
                <a:latin typeface="Alata"/>
              </a:rPr>
              <a:t> </a:t>
            </a:r>
            <a:r>
              <a:rPr lang="en-US" sz="3600" dirty="0" err="1">
                <a:solidFill>
                  <a:srgbClr val="000000"/>
                </a:solidFill>
                <a:latin typeface="Alata"/>
              </a:rPr>
              <a:t>chủ</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a:t>
            </a:r>
          </a:p>
          <a:p>
            <a:pPr algn="just">
              <a:lnSpc>
                <a:spcPts val="4800"/>
              </a:lnSpc>
            </a:pPr>
            <a:endParaRPr lang="en-US" sz="3600" dirty="0">
              <a:solidFill>
                <a:srgbClr val="000000"/>
              </a:solidFill>
              <a:latin typeface="Alata"/>
            </a:endParaRPr>
          </a:p>
          <a:p>
            <a:pPr algn="just">
              <a:lnSpc>
                <a:spcPts val="4800"/>
              </a:lnSpc>
            </a:pPr>
            <a:endParaRPr lang="en-US" sz="3600" dirty="0">
              <a:solidFill>
                <a:srgbClr val="000000"/>
              </a:solidFill>
              <a:latin typeface="Alata"/>
            </a:endParaRPr>
          </a:p>
          <a:p>
            <a:pPr algn="just">
              <a:lnSpc>
                <a:spcPts val="4800"/>
              </a:lnSpc>
              <a:spcBef>
                <a:spcPct val="0"/>
              </a:spcBef>
            </a:pPr>
            <a:endParaRPr lang="en-US" sz="3600" dirty="0">
              <a:solidFill>
                <a:srgbClr val="000000"/>
              </a:solidFill>
              <a:latin typeface="Alata"/>
            </a:endParaRPr>
          </a:p>
        </p:txBody>
      </p:sp>
      <p:sp>
        <p:nvSpPr>
          <p:cNvPr id="3" name="TextBox 3"/>
          <p:cNvSpPr txBox="1"/>
          <p:nvPr/>
        </p:nvSpPr>
        <p:spPr>
          <a:xfrm>
            <a:off x="1702040" y="696927"/>
            <a:ext cx="15557260" cy="809625"/>
          </a:xfrm>
          <a:prstGeom prst="rect">
            <a:avLst/>
          </a:prstGeom>
        </p:spPr>
        <p:txBody>
          <a:bodyPr lIns="0" tIns="0" rIns="0" bIns="0" rtlCol="0" anchor="t">
            <a:spAutoFit/>
          </a:bodyPr>
          <a:lstStyle/>
          <a:p>
            <a:pPr algn="ctr">
              <a:lnSpc>
                <a:spcPts val="6479"/>
              </a:lnSpc>
              <a:spcBef>
                <a:spcPct val="0"/>
              </a:spcBef>
            </a:pPr>
            <a:r>
              <a:rPr lang="en-US" sz="5399" dirty="0" err="1">
                <a:solidFill>
                  <a:srgbClr val="000000"/>
                </a:solidFill>
                <a:latin typeface="Alata"/>
              </a:rPr>
              <a:t>Bước</a:t>
            </a:r>
            <a:r>
              <a:rPr lang="en-US" sz="5399" dirty="0">
                <a:solidFill>
                  <a:srgbClr val="000000"/>
                </a:solidFill>
                <a:latin typeface="Alata"/>
              </a:rPr>
              <a:t> 7: </a:t>
            </a:r>
            <a:r>
              <a:rPr lang="en-US" sz="5399" dirty="0" err="1">
                <a:solidFill>
                  <a:srgbClr val="000000"/>
                </a:solidFill>
                <a:latin typeface="Alata"/>
              </a:rPr>
              <a:t>Áp</a:t>
            </a:r>
            <a:r>
              <a:rPr lang="en-US" sz="5399" dirty="0">
                <a:solidFill>
                  <a:srgbClr val="000000"/>
                </a:solidFill>
                <a:latin typeface="Alata"/>
              </a:rPr>
              <a:t> </a:t>
            </a:r>
            <a:r>
              <a:rPr lang="en-US" sz="5399" dirty="0" err="1">
                <a:solidFill>
                  <a:srgbClr val="000000"/>
                </a:solidFill>
                <a:latin typeface="Alata"/>
              </a:rPr>
              <a:t>dụng</a:t>
            </a:r>
            <a:r>
              <a:rPr lang="en-US" sz="5399" dirty="0">
                <a:solidFill>
                  <a:srgbClr val="000000"/>
                </a:solidFill>
                <a:latin typeface="Alata"/>
              </a:rPr>
              <a:t> </a:t>
            </a:r>
            <a:r>
              <a:rPr lang="en-US" sz="5399" dirty="0" err="1">
                <a:solidFill>
                  <a:srgbClr val="000000"/>
                </a:solidFill>
                <a:latin typeface="Alata"/>
              </a:rPr>
              <a:t>hướng</a:t>
            </a:r>
            <a:r>
              <a:rPr lang="en-US" sz="5399" dirty="0">
                <a:solidFill>
                  <a:srgbClr val="000000"/>
                </a:solidFill>
                <a:latin typeface="Alata"/>
              </a:rPr>
              <a:t> </a:t>
            </a:r>
            <a:r>
              <a:rPr lang="en-US" sz="5399" dirty="0" err="1">
                <a:solidFill>
                  <a:srgbClr val="000000"/>
                </a:solidFill>
                <a:latin typeface="Alata"/>
              </a:rPr>
              <a:t>dịch</a:t>
            </a:r>
            <a:r>
              <a:rPr lang="en-US" sz="5399" dirty="0">
                <a:solidFill>
                  <a:srgbClr val="000000"/>
                </a:solidFill>
                <a:latin typeface="Alata"/>
              </a:rPr>
              <a:t> </a:t>
            </a:r>
            <a:r>
              <a:rPr lang="en-US" sz="5399" dirty="0" err="1">
                <a:solidFill>
                  <a:srgbClr val="000000"/>
                </a:solidFill>
                <a:latin typeface="Alata"/>
              </a:rPr>
              <a:t>vụ</a:t>
            </a:r>
            <a:endParaRPr lang="en-US" sz="5399" dirty="0">
              <a:solidFill>
                <a:srgbClr val="000000"/>
              </a:solidFill>
              <a:latin typeface="Alat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501548">
            <a:off x="14855209" y="3025893"/>
            <a:ext cx="7648297" cy="11652529"/>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501548">
            <a:off x="-2908327" y="-4147950"/>
            <a:ext cx="7648297" cy="11652529"/>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3832" y="7578097"/>
            <a:ext cx="903979" cy="990415"/>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47819">
            <a:off x="-1487686" y="7939809"/>
            <a:ext cx="7315200" cy="3019183"/>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504961" y="1028700"/>
            <a:ext cx="959638" cy="1051397"/>
          </a:xfrm>
          <a:prstGeom prst="rect">
            <a:avLst/>
          </a:prstGeom>
        </p:spPr>
      </p:pic>
      <p:sp>
        <p:nvSpPr>
          <p:cNvPr id="8" name="TextBox 8"/>
          <p:cNvSpPr txBox="1"/>
          <p:nvPr/>
        </p:nvSpPr>
        <p:spPr>
          <a:xfrm>
            <a:off x="131885" y="823424"/>
            <a:ext cx="18024231" cy="841897"/>
          </a:xfrm>
          <a:prstGeom prst="rect">
            <a:avLst/>
          </a:prstGeom>
        </p:spPr>
        <p:txBody>
          <a:bodyPr lIns="0" tIns="0" rIns="0" bIns="0" rtlCol="0" anchor="t">
            <a:spAutoFit/>
          </a:bodyPr>
          <a:lstStyle/>
          <a:p>
            <a:pPr algn="ctr">
              <a:lnSpc>
                <a:spcPts val="7000"/>
              </a:lnSpc>
              <a:spcBef>
                <a:spcPct val="0"/>
              </a:spcBef>
            </a:pPr>
            <a:r>
              <a:rPr lang="en-US" sz="5400" dirty="0" err="1">
                <a:solidFill>
                  <a:srgbClr val="000000"/>
                </a:solidFill>
                <a:latin typeface="Alata"/>
              </a:rPr>
              <a:t>Bước</a:t>
            </a:r>
            <a:r>
              <a:rPr lang="en-US" sz="5400" dirty="0">
                <a:solidFill>
                  <a:srgbClr val="000000"/>
                </a:solidFill>
                <a:latin typeface="Alata"/>
              </a:rPr>
              <a:t> 8: </a:t>
            </a:r>
            <a:r>
              <a:rPr lang="en-US" sz="5400" dirty="0" err="1">
                <a:solidFill>
                  <a:srgbClr val="000000"/>
                </a:solidFill>
                <a:latin typeface="Alata"/>
              </a:rPr>
              <a:t>Xác</a:t>
            </a:r>
            <a:r>
              <a:rPr lang="en-US" sz="5400" dirty="0">
                <a:solidFill>
                  <a:srgbClr val="000000"/>
                </a:solidFill>
                <a:latin typeface="Alata"/>
              </a:rPr>
              <a:t> </a:t>
            </a:r>
            <a:r>
              <a:rPr lang="en-US" sz="5400" dirty="0" err="1">
                <a:solidFill>
                  <a:srgbClr val="000000"/>
                </a:solidFill>
                <a:latin typeface="Alata"/>
              </a:rPr>
              <a:t>định</a:t>
            </a:r>
            <a:r>
              <a:rPr lang="en-US" sz="5400" dirty="0">
                <a:solidFill>
                  <a:srgbClr val="000000"/>
                </a:solidFill>
                <a:latin typeface="Alata"/>
              </a:rPr>
              <a:t> </a:t>
            </a:r>
            <a:r>
              <a:rPr lang="en-US" sz="5400" dirty="0" err="1">
                <a:solidFill>
                  <a:srgbClr val="000000"/>
                </a:solidFill>
                <a:latin typeface="Alata"/>
              </a:rPr>
              <a:t>các</a:t>
            </a:r>
            <a:r>
              <a:rPr lang="en-US" sz="5400" dirty="0">
                <a:solidFill>
                  <a:srgbClr val="000000"/>
                </a:solidFill>
                <a:latin typeface="Alata"/>
              </a:rPr>
              <a:t> </a:t>
            </a:r>
            <a:r>
              <a:rPr lang="en-US" sz="5400" dirty="0" err="1">
                <a:solidFill>
                  <a:srgbClr val="000000"/>
                </a:solidFill>
                <a:latin typeface="Alata"/>
              </a:rPr>
              <a:t>ứng</a:t>
            </a:r>
            <a:r>
              <a:rPr lang="en-US" sz="5400" dirty="0">
                <a:solidFill>
                  <a:srgbClr val="000000"/>
                </a:solidFill>
                <a:latin typeface="Alata"/>
              </a:rPr>
              <a:t> </a:t>
            </a:r>
            <a:r>
              <a:rPr lang="en-US" sz="5400" dirty="0" err="1">
                <a:solidFill>
                  <a:srgbClr val="000000"/>
                </a:solidFill>
                <a:latin typeface="Alata"/>
              </a:rPr>
              <a:t>viên</a:t>
            </a:r>
            <a:r>
              <a:rPr lang="en-US" sz="5400" dirty="0">
                <a:solidFill>
                  <a:srgbClr val="000000"/>
                </a:solidFill>
                <a:latin typeface="Alata"/>
              </a:rPr>
              <a:t> </a:t>
            </a:r>
            <a:r>
              <a:rPr lang="en-US" sz="5400" dirty="0" err="1">
                <a:solidFill>
                  <a:srgbClr val="000000"/>
                </a:solidFill>
                <a:latin typeface="Alata"/>
              </a:rPr>
              <a:t>Thành</a:t>
            </a:r>
            <a:r>
              <a:rPr lang="en-US" sz="5400" dirty="0">
                <a:solidFill>
                  <a:srgbClr val="000000"/>
                </a:solidFill>
                <a:latin typeface="Alata"/>
              </a:rPr>
              <a:t> </a:t>
            </a:r>
            <a:r>
              <a:rPr lang="en-US" sz="5400" dirty="0" err="1">
                <a:solidFill>
                  <a:srgbClr val="000000"/>
                </a:solidFill>
                <a:latin typeface="Alata"/>
              </a:rPr>
              <a:t>viên</a:t>
            </a:r>
            <a:r>
              <a:rPr lang="en-US" sz="5400" dirty="0">
                <a:solidFill>
                  <a:srgbClr val="000000"/>
                </a:solidFill>
                <a:latin typeface="Alata"/>
              </a:rPr>
              <a:t> </a:t>
            </a:r>
            <a:r>
              <a:rPr lang="en-US" sz="5400" dirty="0" err="1">
                <a:solidFill>
                  <a:srgbClr val="000000"/>
                </a:solidFill>
                <a:latin typeface="Alata"/>
              </a:rPr>
              <a:t>dịch</a:t>
            </a:r>
            <a:r>
              <a:rPr lang="en-US" sz="5400" dirty="0">
                <a:solidFill>
                  <a:srgbClr val="000000"/>
                </a:solidFill>
                <a:latin typeface="Alata"/>
              </a:rPr>
              <a:t> </a:t>
            </a:r>
            <a:r>
              <a:rPr lang="en-US" sz="5400" dirty="0" err="1">
                <a:solidFill>
                  <a:srgbClr val="000000"/>
                </a:solidFill>
                <a:latin typeface="Alata"/>
              </a:rPr>
              <a:t>vụ</a:t>
            </a:r>
            <a:endParaRPr lang="en-US" sz="5400" dirty="0">
              <a:solidFill>
                <a:srgbClr val="000000"/>
              </a:solidFill>
              <a:latin typeface="Alata"/>
            </a:endParaRPr>
          </a:p>
        </p:txBody>
      </p:sp>
      <p:sp>
        <p:nvSpPr>
          <p:cNvPr id="9" name="TextBox 9"/>
          <p:cNvSpPr txBox="1"/>
          <p:nvPr/>
        </p:nvSpPr>
        <p:spPr>
          <a:xfrm>
            <a:off x="1592813" y="3581905"/>
            <a:ext cx="15891489" cy="4106765"/>
          </a:xfrm>
          <a:prstGeom prst="rect">
            <a:avLst/>
          </a:prstGeom>
        </p:spPr>
        <p:txBody>
          <a:bodyPr lIns="0" tIns="0" rIns="0" bIns="0" rtlCol="0" anchor="t">
            <a:spAutoFit/>
          </a:bodyPr>
          <a:lstStyle/>
          <a:p>
            <a:pPr algn="just">
              <a:lnSpc>
                <a:spcPts val="5391"/>
              </a:lnSpc>
              <a:spcBef>
                <a:spcPct val="0"/>
              </a:spcBef>
            </a:pPr>
            <a:r>
              <a:rPr lang="en-US" sz="4000" dirty="0" err="1">
                <a:solidFill>
                  <a:srgbClr val="000000"/>
                </a:solidFill>
                <a:latin typeface="Alata"/>
              </a:rPr>
              <a:t>Trong</a:t>
            </a:r>
            <a:r>
              <a:rPr lang="en-US" sz="4000" dirty="0">
                <a:solidFill>
                  <a:srgbClr val="000000"/>
                </a:solidFill>
                <a:latin typeface="Alata"/>
              </a:rPr>
              <a:t> </a:t>
            </a:r>
            <a:r>
              <a:rPr lang="en-US" sz="4000" dirty="0" err="1">
                <a:solidFill>
                  <a:srgbClr val="000000"/>
                </a:solidFill>
                <a:latin typeface="Alata"/>
              </a:rPr>
              <a:t>quá</a:t>
            </a:r>
            <a:r>
              <a:rPr lang="en-US" sz="4000" dirty="0">
                <a:solidFill>
                  <a:srgbClr val="000000"/>
                </a:solidFill>
                <a:latin typeface="Alata"/>
              </a:rPr>
              <a:t> </a:t>
            </a:r>
            <a:r>
              <a:rPr lang="en-US" sz="4000" dirty="0" err="1">
                <a:solidFill>
                  <a:srgbClr val="000000"/>
                </a:solidFill>
                <a:latin typeface="Alata"/>
              </a:rPr>
              <a:t>trình</a:t>
            </a:r>
            <a:r>
              <a:rPr lang="en-US" sz="4000" dirty="0">
                <a:solidFill>
                  <a:srgbClr val="000000"/>
                </a:solidFill>
                <a:latin typeface="Alata"/>
              </a:rPr>
              <a:t> </a:t>
            </a:r>
            <a:r>
              <a:rPr lang="en-US" sz="4000" dirty="0" err="1">
                <a:solidFill>
                  <a:srgbClr val="000000"/>
                </a:solidFill>
                <a:latin typeface="Alata"/>
              </a:rPr>
              <a:t>thực</a:t>
            </a:r>
            <a:r>
              <a:rPr lang="en-US" sz="4000" dirty="0">
                <a:solidFill>
                  <a:srgbClr val="000000"/>
                </a:solidFill>
                <a:latin typeface="Alata"/>
              </a:rPr>
              <a:t> </a:t>
            </a:r>
            <a:r>
              <a:rPr lang="en-US" sz="4000" dirty="0" err="1">
                <a:solidFill>
                  <a:srgbClr val="000000"/>
                </a:solidFill>
                <a:latin typeface="Alata"/>
              </a:rPr>
              <a:t>hiện</a:t>
            </a:r>
            <a:r>
              <a:rPr lang="en-US" sz="4000" dirty="0">
                <a:solidFill>
                  <a:srgbClr val="000000"/>
                </a:solidFill>
                <a:latin typeface="Alata"/>
              </a:rPr>
              <a:t> logic </a:t>
            </a:r>
            <a:r>
              <a:rPr lang="en-US" sz="4000" dirty="0" err="1">
                <a:solidFill>
                  <a:srgbClr val="000000"/>
                </a:solidFill>
                <a:latin typeface="Alata"/>
              </a:rPr>
              <a:t>quy</a:t>
            </a:r>
            <a:r>
              <a:rPr lang="en-US" sz="4000" dirty="0">
                <a:solidFill>
                  <a:srgbClr val="000000"/>
                </a:solidFill>
                <a:latin typeface="Alata"/>
              </a:rPr>
              <a:t> </a:t>
            </a:r>
            <a:r>
              <a:rPr lang="en-US" sz="4000" dirty="0" err="1">
                <a:solidFill>
                  <a:srgbClr val="000000"/>
                </a:solidFill>
                <a:latin typeface="Alata"/>
              </a:rPr>
              <a:t>trình</a:t>
            </a:r>
            <a:r>
              <a:rPr lang="en-US" sz="4000" dirty="0">
                <a:solidFill>
                  <a:srgbClr val="000000"/>
                </a:solidFill>
                <a:latin typeface="Alata"/>
              </a:rPr>
              <a:t> </a:t>
            </a:r>
            <a:r>
              <a:rPr lang="en-US" sz="4000" dirty="0" err="1">
                <a:solidFill>
                  <a:srgbClr val="000000"/>
                </a:solidFill>
                <a:latin typeface="Alata"/>
              </a:rPr>
              <a:t>nghiệp</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ghi</a:t>
            </a:r>
            <a:r>
              <a:rPr lang="en-US" sz="4000" dirty="0">
                <a:solidFill>
                  <a:srgbClr val="000000"/>
                </a:solidFill>
                <a:latin typeface="Alata"/>
              </a:rPr>
              <a:t> </a:t>
            </a:r>
            <a:r>
              <a:rPr lang="en-US" sz="4000" dirty="0" err="1">
                <a:solidFill>
                  <a:srgbClr val="000000"/>
                </a:solidFill>
                <a:latin typeface="Alata"/>
              </a:rPr>
              <a:t>lại</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tương</a:t>
            </a:r>
            <a:r>
              <a:rPr lang="en-US" sz="4000" dirty="0">
                <a:solidFill>
                  <a:srgbClr val="000000"/>
                </a:solidFill>
                <a:latin typeface="Alata"/>
              </a:rPr>
              <a:t> </a:t>
            </a:r>
            <a:r>
              <a:rPr lang="en-US" sz="4000" dirty="0" err="1">
                <a:solidFill>
                  <a:srgbClr val="000000"/>
                </a:solidFill>
                <a:latin typeface="Alata"/>
              </a:rPr>
              <a:t>tác</a:t>
            </a:r>
            <a:r>
              <a:rPr lang="en-US" sz="4000" dirty="0">
                <a:solidFill>
                  <a:srgbClr val="000000"/>
                </a:solidFill>
                <a:latin typeface="Alata"/>
              </a:rPr>
              <a:t> </a:t>
            </a:r>
            <a:r>
              <a:rPr lang="en-US" sz="4000" dirty="0" err="1">
                <a:solidFill>
                  <a:srgbClr val="000000"/>
                </a:solidFill>
                <a:latin typeface="Alata"/>
              </a:rPr>
              <a:t>khả</a:t>
            </a:r>
            <a:r>
              <a:rPr lang="en-US" sz="4000" dirty="0">
                <a:solidFill>
                  <a:srgbClr val="000000"/>
                </a:solidFill>
                <a:latin typeface="Alata"/>
              </a:rPr>
              <a:t> </a:t>
            </a:r>
            <a:r>
              <a:rPr lang="en-US" sz="4000" dirty="0" err="1">
                <a:solidFill>
                  <a:srgbClr val="000000"/>
                </a:solidFill>
                <a:latin typeface="Alata"/>
              </a:rPr>
              <a:t>năng</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phổ</a:t>
            </a:r>
            <a:r>
              <a:rPr lang="en-US" sz="4000" dirty="0">
                <a:solidFill>
                  <a:srgbClr val="000000"/>
                </a:solidFill>
                <a:latin typeface="Alata"/>
              </a:rPr>
              <a:t> </a:t>
            </a:r>
            <a:r>
              <a:rPr lang="en-US" sz="4000" dirty="0" err="1">
                <a:solidFill>
                  <a:srgbClr val="000000"/>
                </a:solidFill>
                <a:latin typeface="Alata"/>
              </a:rPr>
              <a:t>biến</a:t>
            </a:r>
            <a:r>
              <a:rPr lang="en-US" sz="4000" dirty="0">
                <a:solidFill>
                  <a:srgbClr val="000000"/>
                </a:solidFill>
                <a:latin typeface="Alata"/>
              </a:rPr>
              <a:t> </a:t>
            </a:r>
            <a:r>
              <a:rPr lang="en-US" sz="4000" dirty="0" err="1">
                <a:solidFill>
                  <a:srgbClr val="000000"/>
                </a:solidFill>
                <a:latin typeface="Alata"/>
              </a:rPr>
              <a:t>nhất</a:t>
            </a:r>
            <a:r>
              <a:rPr lang="en-US" sz="4000" dirty="0">
                <a:solidFill>
                  <a:srgbClr val="000000"/>
                </a:solidFill>
                <a:latin typeface="Alata"/>
              </a:rPr>
              <a:t> </a:t>
            </a:r>
            <a:r>
              <a:rPr lang="en-US" sz="4000" dirty="0" err="1">
                <a:solidFill>
                  <a:srgbClr val="000000"/>
                </a:solidFill>
                <a:latin typeface="Alata"/>
              </a:rPr>
              <a:t>có</a:t>
            </a:r>
            <a:r>
              <a:rPr lang="en-US" sz="4000" dirty="0">
                <a:solidFill>
                  <a:srgbClr val="000000"/>
                </a:solidFill>
                <a:latin typeface="Alata"/>
              </a:rPr>
              <a:t> </a:t>
            </a:r>
            <a:r>
              <a:rPr lang="en-US" sz="4000" dirty="0" err="1">
                <a:solidFill>
                  <a:srgbClr val="000000"/>
                </a:solidFill>
                <a:latin typeface="Alata"/>
              </a:rPr>
              <a:t>thể</a:t>
            </a:r>
            <a:r>
              <a:rPr lang="en-US" sz="4000" dirty="0">
                <a:solidFill>
                  <a:srgbClr val="000000"/>
                </a:solidFill>
                <a:latin typeface="Alata"/>
              </a:rPr>
              <a:t> </a:t>
            </a:r>
            <a:r>
              <a:rPr lang="en-US" sz="4000" dirty="0" err="1">
                <a:solidFill>
                  <a:srgbClr val="000000"/>
                </a:solidFill>
                <a:latin typeface="Alata"/>
              </a:rPr>
              <a:t>diễn</a:t>
            </a:r>
            <a:r>
              <a:rPr lang="en-US" sz="4000" dirty="0">
                <a:solidFill>
                  <a:srgbClr val="000000"/>
                </a:solidFill>
                <a:latin typeface="Alata"/>
              </a:rPr>
              <a:t> </a:t>
            </a:r>
            <a:r>
              <a:rPr lang="en-US" sz="4000" dirty="0" err="1">
                <a:solidFill>
                  <a:srgbClr val="000000"/>
                </a:solidFill>
                <a:latin typeface="Alata"/>
              </a:rPr>
              <a:t>ra.</a:t>
            </a:r>
            <a:endParaRPr lang="en-US" sz="4000" dirty="0">
              <a:solidFill>
                <a:srgbClr val="000000"/>
              </a:solidFill>
              <a:latin typeface="Alata"/>
            </a:endParaRPr>
          </a:p>
          <a:p>
            <a:pPr algn="just">
              <a:lnSpc>
                <a:spcPts val="5391"/>
              </a:lnSpc>
              <a:spcBef>
                <a:spcPct val="0"/>
              </a:spcBef>
            </a:pPr>
            <a:endParaRPr lang="en-US" sz="4000" dirty="0">
              <a:solidFill>
                <a:srgbClr val="000000"/>
              </a:solidFill>
              <a:latin typeface="Alata"/>
            </a:endParaRPr>
          </a:p>
          <a:p>
            <a:pPr algn="just">
              <a:lnSpc>
                <a:spcPts val="5391"/>
              </a:lnSpc>
              <a:spcBef>
                <a:spcPct val="0"/>
              </a:spcBef>
            </a:pP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tương</a:t>
            </a:r>
            <a:r>
              <a:rPr lang="en-US" sz="4000" dirty="0">
                <a:solidFill>
                  <a:srgbClr val="000000"/>
                </a:solidFill>
                <a:latin typeface="Alata"/>
              </a:rPr>
              <a:t> </a:t>
            </a:r>
            <a:r>
              <a:rPr lang="en-US" sz="4000" dirty="0" err="1">
                <a:solidFill>
                  <a:srgbClr val="000000"/>
                </a:solidFill>
                <a:latin typeface="Alata"/>
              </a:rPr>
              <a:t>tác</a:t>
            </a:r>
            <a:r>
              <a:rPr lang="en-US" sz="4000" dirty="0">
                <a:solidFill>
                  <a:srgbClr val="000000"/>
                </a:solidFill>
                <a:latin typeface="Alata"/>
              </a:rPr>
              <a:t> </a:t>
            </a:r>
            <a:r>
              <a:rPr lang="en-US" sz="4000" dirty="0" err="1">
                <a:solidFill>
                  <a:srgbClr val="000000"/>
                </a:solidFill>
                <a:latin typeface="Alata"/>
              </a:rPr>
              <a:t>khác</a:t>
            </a:r>
            <a:r>
              <a:rPr lang="en-US" sz="4000" dirty="0">
                <a:solidFill>
                  <a:srgbClr val="000000"/>
                </a:solidFill>
                <a:latin typeface="Alata"/>
              </a:rPr>
              <a:t> </a:t>
            </a:r>
            <a:r>
              <a:rPr lang="en-US" sz="4000" dirty="0" err="1">
                <a:solidFill>
                  <a:srgbClr val="000000"/>
                </a:solidFill>
                <a:latin typeface="Alata"/>
              </a:rPr>
              <a:t>nhau</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vạch</a:t>
            </a:r>
            <a:r>
              <a:rPr lang="en-US" sz="4000" dirty="0">
                <a:solidFill>
                  <a:srgbClr val="000000"/>
                </a:solidFill>
                <a:latin typeface="Alata"/>
              </a:rPr>
              <a:t> </a:t>
            </a:r>
            <a:r>
              <a:rPr lang="en-US" sz="4000" dirty="0" err="1">
                <a:solidFill>
                  <a:srgbClr val="000000"/>
                </a:solidFill>
                <a:latin typeface="Alata"/>
              </a:rPr>
              <a:t>ra</a:t>
            </a:r>
            <a:r>
              <a:rPr lang="en-US" sz="4000" dirty="0">
                <a:solidFill>
                  <a:srgbClr val="000000"/>
                </a:solidFill>
                <a:latin typeface="Alata"/>
              </a:rPr>
              <a:t> </a:t>
            </a:r>
            <a:r>
              <a:rPr lang="en-US" sz="4000" dirty="0" err="1">
                <a:solidFill>
                  <a:srgbClr val="000000"/>
                </a:solidFill>
                <a:latin typeface="Alata"/>
              </a:rPr>
              <a:t>dựa</a:t>
            </a:r>
            <a:r>
              <a:rPr lang="en-US" sz="4000" dirty="0">
                <a:solidFill>
                  <a:srgbClr val="000000"/>
                </a:solidFill>
                <a:latin typeface="Alata"/>
              </a:rPr>
              <a:t> </a:t>
            </a:r>
            <a:r>
              <a:rPr lang="en-US" sz="4000" dirty="0" err="1">
                <a:solidFill>
                  <a:srgbClr val="000000"/>
                </a:solidFill>
                <a:latin typeface="Alata"/>
              </a:rPr>
              <a:t>trên</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tình</a:t>
            </a:r>
            <a:r>
              <a:rPr lang="en-US" sz="4000" dirty="0">
                <a:solidFill>
                  <a:srgbClr val="000000"/>
                </a:solidFill>
                <a:latin typeface="Alata"/>
              </a:rPr>
              <a:t> </a:t>
            </a:r>
            <a:r>
              <a:rPr lang="en-US" sz="4000" dirty="0" err="1">
                <a:solidFill>
                  <a:srgbClr val="000000"/>
                </a:solidFill>
                <a:latin typeface="Alata"/>
              </a:rPr>
              <a:t>huống</a:t>
            </a:r>
            <a:r>
              <a:rPr lang="en-US" sz="4000" dirty="0">
                <a:solidFill>
                  <a:srgbClr val="000000"/>
                </a:solidFill>
                <a:latin typeface="Alata"/>
              </a:rPr>
              <a:t> </a:t>
            </a:r>
            <a:r>
              <a:rPr lang="en-US" sz="4000" dirty="0" err="1">
                <a:solidFill>
                  <a:srgbClr val="000000"/>
                </a:solidFill>
                <a:latin typeface="Alata"/>
              </a:rPr>
              <a:t>thành</a:t>
            </a:r>
            <a:r>
              <a:rPr lang="en-US" sz="4000" dirty="0">
                <a:solidFill>
                  <a:srgbClr val="000000"/>
                </a:solidFill>
                <a:latin typeface="Alata"/>
              </a:rPr>
              <a:t> </a:t>
            </a:r>
            <a:r>
              <a:rPr lang="en-US" sz="4000" dirty="0" err="1">
                <a:solidFill>
                  <a:srgbClr val="000000"/>
                </a:solidFill>
                <a:latin typeface="Alata"/>
              </a:rPr>
              <a:t>công</a:t>
            </a:r>
            <a:r>
              <a:rPr lang="en-US" sz="4000" dirty="0">
                <a:solidFill>
                  <a:srgbClr val="000000"/>
                </a:solidFill>
                <a:latin typeface="Alata"/>
              </a:rPr>
              <a:t> </a:t>
            </a:r>
            <a:r>
              <a:rPr lang="en-US" sz="4000" dirty="0" err="1">
                <a:solidFill>
                  <a:srgbClr val="000000"/>
                </a:solidFill>
                <a:latin typeface="Alata"/>
              </a:rPr>
              <a:t>và</a:t>
            </a:r>
            <a:r>
              <a:rPr lang="en-US" sz="4000" dirty="0">
                <a:solidFill>
                  <a:srgbClr val="000000"/>
                </a:solidFill>
                <a:latin typeface="Alata"/>
              </a:rPr>
              <a:t> </a:t>
            </a:r>
            <a:r>
              <a:rPr lang="en-US" sz="4000" dirty="0" err="1">
                <a:solidFill>
                  <a:srgbClr val="000000"/>
                </a:solidFill>
                <a:latin typeface="Alata"/>
              </a:rPr>
              <a:t>thất</a:t>
            </a:r>
            <a:r>
              <a:rPr lang="en-US" sz="4000" dirty="0">
                <a:solidFill>
                  <a:srgbClr val="000000"/>
                </a:solidFill>
                <a:latin typeface="Alata"/>
              </a:rPr>
              <a:t> </a:t>
            </a:r>
            <a:r>
              <a:rPr lang="en-US" sz="4000" dirty="0" err="1">
                <a:solidFill>
                  <a:srgbClr val="000000"/>
                </a:solidFill>
                <a:latin typeface="Alata"/>
              </a:rPr>
              <a:t>bại</a:t>
            </a:r>
            <a:r>
              <a:rPr lang="en-US" sz="4000" dirty="0">
                <a:solidFill>
                  <a:srgbClr val="000000"/>
                </a:solidFill>
                <a:latin typeface="Alata"/>
              </a:rPr>
              <a:t> </a:t>
            </a:r>
            <a:r>
              <a:rPr lang="en-US" sz="4000" dirty="0" err="1">
                <a:solidFill>
                  <a:srgbClr val="000000"/>
                </a:solidFill>
                <a:latin typeface="Alata"/>
              </a:rPr>
              <a:t>có</a:t>
            </a:r>
            <a:r>
              <a:rPr lang="en-US" sz="4000" dirty="0">
                <a:solidFill>
                  <a:srgbClr val="000000"/>
                </a:solidFill>
                <a:latin typeface="Alata"/>
              </a:rPr>
              <a:t> </a:t>
            </a:r>
            <a:r>
              <a:rPr lang="en-US" sz="4000" dirty="0" err="1">
                <a:solidFill>
                  <a:srgbClr val="000000"/>
                </a:solidFill>
                <a:latin typeface="Alata"/>
              </a:rPr>
              <a:t>thể</a:t>
            </a:r>
            <a:r>
              <a:rPr lang="en-US" sz="4000" dirty="0">
                <a:solidFill>
                  <a:srgbClr val="000000"/>
                </a:solidFill>
                <a:latin typeface="Alata"/>
              </a:rPr>
              <a:t> </a:t>
            </a:r>
            <a:r>
              <a:rPr lang="en-US" sz="4000" dirty="0" err="1">
                <a:solidFill>
                  <a:srgbClr val="000000"/>
                </a:solidFill>
                <a:latin typeface="Alata"/>
              </a:rPr>
              <a:t>xảy</a:t>
            </a:r>
            <a:r>
              <a:rPr lang="en-US" sz="4000" dirty="0">
                <a:solidFill>
                  <a:srgbClr val="000000"/>
                </a:solidFill>
                <a:latin typeface="Alata"/>
              </a:rPr>
              <a:t> </a:t>
            </a:r>
            <a:r>
              <a:rPr lang="en-US" sz="4000" dirty="0" err="1">
                <a:solidFill>
                  <a:srgbClr val="000000"/>
                </a:solidFill>
                <a:latin typeface="Alata"/>
              </a:rPr>
              <a:t>ra</a:t>
            </a:r>
            <a:r>
              <a:rPr lang="en-US" sz="4000" dirty="0">
                <a:solidFill>
                  <a:srgbClr val="000000"/>
                </a:solidFill>
                <a:latin typeface="Alata"/>
              </a:rPr>
              <a:t> </a:t>
            </a:r>
            <a:r>
              <a:rPr lang="en-US" sz="4000" dirty="0" err="1">
                <a:solidFill>
                  <a:srgbClr val="000000"/>
                </a:solidFill>
                <a:latin typeface="Alata"/>
              </a:rPr>
              <a:t>trong</a:t>
            </a:r>
            <a:r>
              <a:rPr lang="en-US" sz="4000" dirty="0">
                <a:solidFill>
                  <a:srgbClr val="000000"/>
                </a:solidFill>
                <a:latin typeface="Alata"/>
              </a:rPr>
              <a:t> </a:t>
            </a:r>
            <a:r>
              <a:rPr lang="en-US" sz="4000" dirty="0" err="1">
                <a:solidFill>
                  <a:srgbClr val="000000"/>
                </a:solidFill>
                <a:latin typeface="Alata"/>
              </a:rPr>
              <a:t>hành</a:t>
            </a:r>
            <a:r>
              <a:rPr lang="en-US" sz="4000" dirty="0">
                <a:solidFill>
                  <a:srgbClr val="000000"/>
                </a:solidFill>
                <a:latin typeface="Alata"/>
              </a:rPr>
              <a:t> </a:t>
            </a:r>
            <a:r>
              <a:rPr lang="en-US" sz="4000" dirty="0" err="1">
                <a:solidFill>
                  <a:srgbClr val="000000"/>
                </a:solidFill>
                <a:latin typeface="Alata"/>
              </a:rPr>
              <a:t>động</a:t>
            </a:r>
            <a:r>
              <a:rPr lang="en-US" sz="4000" dirty="0">
                <a:solidFill>
                  <a:srgbClr val="000000"/>
                </a:solidFill>
                <a:latin typeface="Alata"/>
              </a:rPr>
              <a:t> </a:t>
            </a:r>
            <a:r>
              <a:rPr lang="en-US" sz="4000" dirty="0" err="1">
                <a:solidFill>
                  <a:srgbClr val="000000"/>
                </a:solidFill>
                <a:latin typeface="Alata"/>
              </a:rPr>
              <a:t>có</a:t>
            </a:r>
            <a:r>
              <a:rPr lang="en-US" sz="4000" dirty="0">
                <a:solidFill>
                  <a:srgbClr val="000000"/>
                </a:solidFill>
                <a:latin typeface="Alata"/>
              </a:rPr>
              <a:t> </a:t>
            </a:r>
            <a:r>
              <a:rPr lang="en-US" sz="4000" dirty="0" err="1">
                <a:solidFill>
                  <a:srgbClr val="000000"/>
                </a:solidFill>
                <a:latin typeface="Alata"/>
              </a:rPr>
              <a:t>thể</a:t>
            </a:r>
            <a:r>
              <a:rPr lang="en-US" sz="4000" dirty="0">
                <a:solidFill>
                  <a:srgbClr val="000000"/>
                </a:solidFill>
                <a:latin typeface="Alata"/>
              </a:rPr>
              <a:t> </a:t>
            </a:r>
            <a:r>
              <a:rPr lang="en-US" sz="4000" dirty="0" err="1">
                <a:solidFill>
                  <a:srgbClr val="000000"/>
                </a:solidFill>
                <a:latin typeface="Alata"/>
              </a:rPr>
              <a:t>xảy</a:t>
            </a:r>
            <a:r>
              <a:rPr lang="en-US" sz="4000" dirty="0">
                <a:solidFill>
                  <a:srgbClr val="000000"/>
                </a:solidFill>
                <a:latin typeface="Alata"/>
              </a:rPr>
              <a:t> </a:t>
            </a:r>
            <a:r>
              <a:rPr lang="en-US" sz="4000" dirty="0" err="1">
                <a:solidFill>
                  <a:srgbClr val="000000"/>
                </a:solidFill>
                <a:latin typeface="Alata"/>
              </a:rPr>
              <a:t>ra</a:t>
            </a:r>
            <a:r>
              <a:rPr lang="en-US" sz="4000" dirty="0">
                <a:solidFill>
                  <a:srgbClr val="000000"/>
                </a:solidFill>
                <a:latin typeface="Alata"/>
              </a:rPr>
              <a:t> </a:t>
            </a:r>
            <a:r>
              <a:rPr lang="en-US" sz="4000" dirty="0" err="1">
                <a:solidFill>
                  <a:srgbClr val="000000"/>
                </a:solidFill>
                <a:latin typeface="Alata"/>
              </a:rPr>
              <a:t>trình</a:t>
            </a:r>
            <a:r>
              <a:rPr lang="en-US" sz="4000" dirty="0">
                <a:solidFill>
                  <a:srgbClr val="000000"/>
                </a:solidFill>
                <a:latin typeface="Alata"/>
              </a:rPr>
              <a:t> </a:t>
            </a:r>
            <a:r>
              <a:rPr lang="en-US" sz="4000" dirty="0" err="1">
                <a:solidFill>
                  <a:srgbClr val="000000"/>
                </a:solidFill>
                <a:latin typeface="Alata"/>
              </a:rPr>
              <a:t>tự</a:t>
            </a:r>
            <a:r>
              <a:rPr lang="en-US" sz="4000" dirty="0">
                <a:solidFill>
                  <a:srgbClr val="000000"/>
                </a:solidFill>
                <a:latin typeface="Alata"/>
              </a:rPr>
              <a:t> </a:t>
            </a:r>
            <a:r>
              <a:rPr lang="en-US" sz="4000" dirty="0" err="1">
                <a:solidFill>
                  <a:srgbClr val="000000"/>
                </a:solidFill>
                <a:latin typeface="Alata"/>
              </a:rPr>
              <a:t>trong</a:t>
            </a:r>
            <a:r>
              <a:rPr lang="en-US" sz="4000" dirty="0">
                <a:solidFill>
                  <a:srgbClr val="000000"/>
                </a:solidFill>
                <a:latin typeface="Alata"/>
              </a:rPr>
              <a:t> </a:t>
            </a:r>
            <a:r>
              <a:rPr lang="en-US" sz="4000" dirty="0" err="1">
                <a:solidFill>
                  <a:srgbClr val="000000"/>
                </a:solidFill>
                <a:latin typeface="Alata"/>
              </a:rPr>
              <a:t>luồng</a:t>
            </a:r>
            <a:r>
              <a:rPr lang="en-US" sz="4000" dirty="0">
                <a:solidFill>
                  <a:srgbClr val="000000"/>
                </a:solidFill>
                <a:latin typeface="Alata"/>
              </a:rPr>
              <a:t> </a:t>
            </a:r>
            <a:r>
              <a:rPr lang="en-US" sz="4000" dirty="0" err="1">
                <a:solidFill>
                  <a:srgbClr val="000000"/>
                </a:solidFill>
                <a:latin typeface="Alata"/>
              </a:rPr>
              <a:t>công</a:t>
            </a:r>
            <a:r>
              <a:rPr lang="en-US" sz="4000" dirty="0">
                <a:solidFill>
                  <a:srgbClr val="000000"/>
                </a:solidFill>
                <a:latin typeface="Alata"/>
              </a:rPr>
              <a:t> </a:t>
            </a:r>
            <a:r>
              <a:rPr lang="en-US" sz="4000" dirty="0" err="1">
                <a:solidFill>
                  <a:srgbClr val="000000"/>
                </a:solidFill>
                <a:latin typeface="Alata"/>
              </a:rPr>
              <a:t>việc</a:t>
            </a:r>
            <a:r>
              <a:rPr lang="en-US" sz="4000" dirty="0">
                <a:solidFill>
                  <a:srgbClr val="000000"/>
                </a:solidFill>
                <a:latin typeface="Alata"/>
              </a:rPr>
              <a:t> </a:t>
            </a:r>
            <a:r>
              <a:rPr lang="en-US" sz="4000" dirty="0" err="1">
                <a:solidFill>
                  <a:srgbClr val="000000"/>
                </a:solidFill>
                <a:latin typeface="Alata"/>
              </a:rPr>
              <a:t>của</a:t>
            </a:r>
            <a:r>
              <a:rPr lang="en-US" sz="4000" dirty="0">
                <a:solidFill>
                  <a:srgbClr val="000000"/>
                </a:solidFill>
                <a:latin typeface="Alata"/>
              </a:rPr>
              <a:t> </a:t>
            </a:r>
            <a:r>
              <a:rPr lang="en-US" sz="4000" dirty="0" err="1">
                <a:solidFill>
                  <a:srgbClr val="000000"/>
                </a:solidFill>
                <a:latin typeface="Alata"/>
              </a:rPr>
              <a:t>quy</a:t>
            </a:r>
            <a:r>
              <a:rPr lang="en-US" sz="4000" dirty="0">
                <a:solidFill>
                  <a:srgbClr val="000000"/>
                </a:solidFill>
                <a:latin typeface="Alata"/>
              </a:rPr>
              <a:t> </a:t>
            </a:r>
            <a:r>
              <a:rPr lang="en-US" sz="4000" dirty="0" err="1">
                <a:solidFill>
                  <a:srgbClr val="000000"/>
                </a:solidFill>
                <a:latin typeface="Alata"/>
              </a:rPr>
              <a:t>trình</a:t>
            </a:r>
            <a:r>
              <a:rPr lang="en-US" sz="4000" dirty="0">
                <a:solidFill>
                  <a:srgbClr val="000000"/>
                </a:solidFill>
                <a:latin typeface="Alata"/>
              </a:rPr>
              <a:t> </a:t>
            </a:r>
            <a:r>
              <a:rPr lang="en-US" sz="4000" dirty="0" err="1">
                <a:solidFill>
                  <a:srgbClr val="000000"/>
                </a:solidFill>
                <a:latin typeface="Alata"/>
              </a:rPr>
              <a:t>nghiệp</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457568" y="3010881"/>
            <a:ext cx="11372864" cy="5264959"/>
          </a:xfrm>
          <a:prstGeom prst="rect">
            <a:avLst/>
          </a:prstGeom>
        </p:spPr>
      </p:pic>
      <p:sp>
        <p:nvSpPr>
          <p:cNvPr id="3" name="TextBox 3"/>
          <p:cNvSpPr txBox="1"/>
          <p:nvPr/>
        </p:nvSpPr>
        <p:spPr>
          <a:xfrm>
            <a:off x="914401" y="466321"/>
            <a:ext cx="16306800" cy="2051844"/>
          </a:xfrm>
          <a:prstGeom prst="rect">
            <a:avLst/>
          </a:prstGeom>
        </p:spPr>
        <p:txBody>
          <a:bodyPr wrap="square" lIns="0" tIns="0" rIns="0" bIns="0" rtlCol="0" anchor="t">
            <a:spAutoFit/>
          </a:bodyPr>
          <a:lstStyle/>
          <a:p>
            <a:pPr algn="just">
              <a:lnSpc>
                <a:spcPts val="3999"/>
              </a:lnSpc>
              <a:spcBef>
                <a:spcPct val="0"/>
              </a:spcBef>
            </a:pPr>
            <a:r>
              <a:rPr lang="en-US" sz="5400" dirty="0">
                <a:solidFill>
                  <a:srgbClr val="000000"/>
                </a:solidFill>
                <a:latin typeface="Alata"/>
              </a:rPr>
              <a:t>Case study</a:t>
            </a:r>
          </a:p>
          <a:p>
            <a:pPr algn="just">
              <a:lnSpc>
                <a:spcPts val="3999"/>
              </a:lnSpc>
              <a:spcBef>
                <a:spcPct val="0"/>
              </a:spcBef>
            </a:pPr>
            <a:r>
              <a:rPr lang="en-US" sz="3600" dirty="0">
                <a:solidFill>
                  <a:srgbClr val="000000"/>
                </a:solidFill>
                <a:latin typeface="Alata"/>
              </a:rPr>
              <a:t>	</a:t>
            </a:r>
            <a:r>
              <a:rPr lang="en-US" sz="3600" dirty="0" err="1">
                <a:solidFill>
                  <a:srgbClr val="000000"/>
                </a:solidFill>
                <a:latin typeface="Alata"/>
              </a:rPr>
              <a:t>Nhóm</a:t>
            </a:r>
            <a:r>
              <a:rPr lang="en-US" sz="3600" dirty="0">
                <a:solidFill>
                  <a:srgbClr val="000000"/>
                </a:solidFill>
                <a:latin typeface="Alata"/>
              </a:rPr>
              <a:t> </a:t>
            </a:r>
            <a:r>
              <a:rPr lang="en-US" sz="3600" dirty="0" err="1">
                <a:solidFill>
                  <a:srgbClr val="000000"/>
                </a:solidFill>
                <a:latin typeface="Alata"/>
              </a:rPr>
              <a:t>lập</a:t>
            </a:r>
            <a:r>
              <a:rPr lang="en-US" sz="3600" dirty="0">
                <a:solidFill>
                  <a:srgbClr val="000000"/>
                </a:solidFill>
                <a:latin typeface="Alata"/>
              </a:rPr>
              <a:t> </a:t>
            </a:r>
            <a:r>
              <a:rPr lang="en-US" sz="3600" dirty="0" err="1">
                <a:solidFill>
                  <a:srgbClr val="000000"/>
                </a:solidFill>
                <a:latin typeface="Alata"/>
              </a:rPr>
              <a:t>mô</a:t>
            </a:r>
            <a:r>
              <a:rPr lang="en-US" sz="3600" dirty="0">
                <a:solidFill>
                  <a:srgbClr val="000000"/>
                </a:solidFill>
                <a:latin typeface="Alata"/>
              </a:rPr>
              <a:t> </a:t>
            </a:r>
            <a:r>
              <a:rPr lang="en-US" sz="3600" dirty="0" err="1">
                <a:solidFill>
                  <a:srgbClr val="000000"/>
                </a:solidFill>
                <a:latin typeface="Alata"/>
              </a:rPr>
              <a:t>hình</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MUA </a:t>
            </a:r>
            <a:r>
              <a:rPr lang="en-US" sz="3600" dirty="0" err="1">
                <a:solidFill>
                  <a:srgbClr val="000000"/>
                </a:solidFill>
                <a:latin typeface="Alata"/>
              </a:rPr>
              <a:t>khám</a:t>
            </a:r>
            <a:r>
              <a:rPr lang="en-US" sz="3600" dirty="0">
                <a:solidFill>
                  <a:srgbClr val="000000"/>
                </a:solidFill>
                <a:latin typeface="Alata"/>
              </a:rPr>
              <a:t> </a:t>
            </a:r>
            <a:r>
              <a:rPr lang="en-US" sz="3600" dirty="0" err="1">
                <a:solidFill>
                  <a:srgbClr val="000000"/>
                </a:solidFill>
                <a:latin typeface="Alata"/>
              </a:rPr>
              <a:t>phá</a:t>
            </a:r>
            <a:r>
              <a:rPr lang="en-US" sz="3600" dirty="0">
                <a:solidFill>
                  <a:srgbClr val="000000"/>
                </a:solidFill>
                <a:latin typeface="Alata"/>
              </a:rPr>
              <a:t> </a:t>
            </a:r>
            <a:r>
              <a:rPr lang="en-US" sz="3600" dirty="0" err="1">
                <a:solidFill>
                  <a:srgbClr val="000000"/>
                </a:solidFill>
                <a:latin typeface="Alata"/>
              </a:rPr>
              <a:t>một</a:t>
            </a:r>
            <a:r>
              <a:rPr lang="en-US" sz="3600" dirty="0">
                <a:solidFill>
                  <a:srgbClr val="000000"/>
                </a:solidFill>
                <a:latin typeface="Alata"/>
              </a:rPr>
              <a:t> </a:t>
            </a:r>
            <a:r>
              <a:rPr lang="en-US" sz="3600" dirty="0" err="1">
                <a:solidFill>
                  <a:srgbClr val="000000"/>
                </a:solidFill>
                <a:latin typeface="Alata"/>
              </a:rPr>
              <a:t>tập</a:t>
            </a:r>
            <a:r>
              <a:rPr lang="en-US" sz="3600" dirty="0">
                <a:solidFill>
                  <a:srgbClr val="000000"/>
                </a:solidFill>
                <a:latin typeface="Alata"/>
              </a:rPr>
              <a:t> </a:t>
            </a:r>
            <a:r>
              <a:rPr lang="en-US" sz="3600" dirty="0" err="1">
                <a:solidFill>
                  <a:srgbClr val="000000"/>
                </a:solidFill>
                <a:latin typeface="Alata"/>
              </a:rPr>
              <a:t>hợp</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kịch</a:t>
            </a:r>
            <a:r>
              <a:rPr lang="en-US" sz="3600" dirty="0">
                <a:solidFill>
                  <a:srgbClr val="000000"/>
                </a:solidFill>
                <a:latin typeface="Alata"/>
              </a:rPr>
              <a:t> </a:t>
            </a:r>
            <a:r>
              <a:rPr lang="en-US" sz="3600" dirty="0" err="1">
                <a:solidFill>
                  <a:srgbClr val="000000"/>
                </a:solidFill>
                <a:latin typeface="Alata"/>
              </a:rPr>
              <a:t>bản</a:t>
            </a:r>
            <a:r>
              <a:rPr lang="en-US" sz="3600" dirty="0">
                <a:solidFill>
                  <a:srgbClr val="000000"/>
                </a:solidFill>
                <a:latin typeface="Alata"/>
              </a:rPr>
              <a:t> </a:t>
            </a:r>
            <a:r>
              <a:rPr lang="en-US" sz="3600" dirty="0" err="1">
                <a:solidFill>
                  <a:srgbClr val="000000"/>
                </a:solidFill>
                <a:latin typeface="Alata"/>
              </a:rPr>
              <a:t>thành</a:t>
            </a:r>
            <a:r>
              <a:rPr lang="en-US" sz="3600" dirty="0">
                <a:solidFill>
                  <a:srgbClr val="000000"/>
                </a:solidFill>
                <a:latin typeface="Alata"/>
              </a:rPr>
              <a:t> </a:t>
            </a:r>
            <a:r>
              <a:rPr lang="en-US" sz="3600" dirty="0" err="1">
                <a:solidFill>
                  <a:srgbClr val="000000"/>
                </a:solidFill>
                <a:latin typeface="Alata"/>
              </a:rPr>
              <a:t>phần</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tương</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với</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điều</a:t>
            </a:r>
            <a:r>
              <a:rPr lang="en-US" sz="3600" dirty="0">
                <a:solidFill>
                  <a:srgbClr val="000000"/>
                </a:solidFill>
                <a:latin typeface="Alata"/>
              </a:rPr>
              <a:t> </a:t>
            </a:r>
            <a:r>
              <a:rPr lang="en-US" sz="3600" dirty="0" err="1">
                <a:solidFill>
                  <a:srgbClr val="000000"/>
                </a:solidFill>
                <a:latin typeface="Alata"/>
              </a:rPr>
              <a:t>kiện</a:t>
            </a:r>
            <a:r>
              <a:rPr lang="en-US" sz="3600" dirty="0">
                <a:solidFill>
                  <a:srgbClr val="000000"/>
                </a:solidFill>
                <a:latin typeface="Alata"/>
              </a:rPr>
              <a:t> </a:t>
            </a:r>
            <a:r>
              <a:rPr lang="en-US" sz="3600" dirty="0" err="1">
                <a:solidFill>
                  <a:srgbClr val="000000"/>
                </a:solidFill>
                <a:latin typeface="Alata"/>
              </a:rPr>
              <a:t>thành</a:t>
            </a:r>
            <a:r>
              <a:rPr lang="en-US" sz="3600" dirty="0">
                <a:solidFill>
                  <a:srgbClr val="000000"/>
                </a:solidFill>
                <a:latin typeface="Alata"/>
              </a:rPr>
              <a:t> </a:t>
            </a:r>
            <a:r>
              <a:rPr lang="en-US" sz="3600" dirty="0" err="1">
                <a:solidFill>
                  <a:srgbClr val="000000"/>
                </a:solidFill>
                <a:latin typeface="Alata"/>
              </a:rPr>
              <a:t>công</a:t>
            </a:r>
            <a:r>
              <a:rPr lang="en-US" sz="3600" dirty="0">
                <a:solidFill>
                  <a:srgbClr val="000000"/>
                </a:solidFill>
                <a:latin typeface="Alata"/>
              </a:rPr>
              <a:t> </a:t>
            </a:r>
            <a:r>
              <a:rPr lang="en-US" sz="3600" dirty="0" err="1">
                <a:solidFill>
                  <a:srgbClr val="000000"/>
                </a:solidFill>
                <a:latin typeface="Alata"/>
              </a:rPr>
              <a:t>và</a:t>
            </a:r>
            <a:r>
              <a:rPr lang="en-US" sz="3600" dirty="0">
                <a:solidFill>
                  <a:srgbClr val="000000"/>
                </a:solidFill>
                <a:latin typeface="Alata"/>
              </a:rPr>
              <a:t> </a:t>
            </a:r>
            <a:r>
              <a:rPr lang="en-US" sz="3600" dirty="0" err="1">
                <a:solidFill>
                  <a:srgbClr val="000000"/>
                </a:solidFill>
                <a:latin typeface="Alata"/>
              </a:rPr>
              <a:t>thất</a:t>
            </a:r>
            <a:r>
              <a:rPr lang="en-US" sz="3600" dirty="0">
                <a:solidFill>
                  <a:srgbClr val="000000"/>
                </a:solidFill>
                <a:latin typeface="Alata"/>
              </a:rPr>
              <a:t> </a:t>
            </a:r>
            <a:r>
              <a:rPr lang="en-US" sz="3600" dirty="0" err="1">
                <a:solidFill>
                  <a:srgbClr val="000000"/>
                </a:solidFill>
                <a:latin typeface="Alata"/>
              </a:rPr>
              <a:t>bại</a:t>
            </a:r>
            <a:r>
              <a:rPr lang="en-US" sz="3600" dirty="0">
                <a:solidFill>
                  <a:srgbClr val="000000"/>
                </a:solidFill>
                <a:latin typeface="Alata"/>
              </a:rPr>
              <a:t>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a:t>
            </a:r>
            <a:r>
              <a:rPr lang="en-US" sz="3600" dirty="0" err="1">
                <a:solidFill>
                  <a:srgbClr val="000000"/>
                </a:solidFill>
                <a:latin typeface="Alata"/>
              </a:rPr>
              <a:t>phát</a:t>
            </a:r>
            <a:r>
              <a:rPr lang="en-US" sz="3600" dirty="0">
                <a:solidFill>
                  <a:srgbClr val="000000"/>
                </a:solidFill>
                <a:latin typeface="Alata"/>
              </a:rPr>
              <a:t> </a:t>
            </a:r>
            <a:r>
              <a:rPr lang="en-US" sz="3600" dirty="0" err="1">
                <a:solidFill>
                  <a:srgbClr val="000000"/>
                </a:solidFill>
                <a:latin typeface="Alata"/>
              </a:rPr>
              <a:t>sinh</a:t>
            </a:r>
            <a:r>
              <a:rPr lang="en-US" sz="3600" dirty="0">
                <a:solidFill>
                  <a:srgbClr val="000000"/>
                </a:solidFill>
                <a:latin typeface="Alata"/>
              </a:rPr>
              <a:t> </a:t>
            </a:r>
            <a:r>
              <a:rPr lang="en-US" sz="3600" dirty="0" err="1">
                <a:solidFill>
                  <a:srgbClr val="000000"/>
                </a:solidFill>
                <a:latin typeface="Alata"/>
              </a:rPr>
              <a:t>khi</a:t>
            </a:r>
            <a:r>
              <a:rPr lang="en-US" sz="3600" dirty="0">
                <a:solidFill>
                  <a:srgbClr val="000000"/>
                </a:solidFill>
                <a:latin typeface="Alata"/>
              </a:rPr>
              <a:t> </a:t>
            </a:r>
            <a:r>
              <a:rPr lang="en-US" sz="3600" dirty="0" err="1">
                <a:solidFill>
                  <a:srgbClr val="000000"/>
                </a:solidFill>
                <a:latin typeface="Alata"/>
              </a:rPr>
              <a:t>thực</a:t>
            </a:r>
            <a:r>
              <a:rPr lang="en-US" sz="3600" dirty="0">
                <a:solidFill>
                  <a:srgbClr val="000000"/>
                </a:solidFill>
                <a:latin typeface="Alata"/>
              </a:rPr>
              <a:t> </a:t>
            </a:r>
            <a:r>
              <a:rPr lang="en-US" sz="3600" dirty="0" err="1">
                <a:solidFill>
                  <a:srgbClr val="000000"/>
                </a:solidFill>
                <a:latin typeface="Alata"/>
              </a:rPr>
              <a:t>hiện</a:t>
            </a:r>
            <a:r>
              <a:rPr lang="en-US" sz="3600" dirty="0">
                <a:solidFill>
                  <a:srgbClr val="000000"/>
                </a:solidFill>
                <a:latin typeface="Alata"/>
              </a:rPr>
              <a:t> </a:t>
            </a:r>
            <a:r>
              <a:rPr lang="en-US" sz="3600" dirty="0" err="1">
                <a:solidFill>
                  <a:srgbClr val="000000"/>
                </a:solidFill>
                <a:latin typeface="Alata"/>
              </a:rPr>
              <a:t>quy</a:t>
            </a:r>
            <a:r>
              <a:rPr lang="en-US" sz="3600" dirty="0">
                <a:solidFill>
                  <a:srgbClr val="000000"/>
                </a:solidFill>
                <a:latin typeface="Alata"/>
              </a:rPr>
              <a:t> </a:t>
            </a:r>
            <a:r>
              <a:rPr lang="en-US" sz="3600" dirty="0" err="1">
                <a:solidFill>
                  <a:srgbClr val="000000"/>
                </a:solidFill>
                <a:latin typeface="Alata"/>
              </a:rPr>
              <a:t>trình</a:t>
            </a:r>
            <a:r>
              <a:rPr lang="en-US" sz="3600" dirty="0">
                <a:solidFill>
                  <a:srgbClr val="000000"/>
                </a:solidFill>
                <a:latin typeface="Alata"/>
              </a:rPr>
              <a:t> </a:t>
            </a:r>
            <a:r>
              <a:rPr lang="en-US" sz="3600" dirty="0" err="1">
                <a:solidFill>
                  <a:srgbClr val="000000"/>
                </a:solidFill>
                <a:latin typeface="Alata"/>
              </a:rPr>
              <a:t>Trao</a:t>
            </a:r>
            <a:r>
              <a:rPr lang="en-US" sz="3600" dirty="0">
                <a:solidFill>
                  <a:srgbClr val="000000"/>
                </a:solidFill>
                <a:latin typeface="Alata"/>
              </a:rPr>
              <a:t> </a:t>
            </a:r>
            <a:r>
              <a:rPr lang="en-US" sz="3600" dirty="0" err="1">
                <a:solidFill>
                  <a:srgbClr val="000000"/>
                </a:solidFill>
                <a:latin typeface="Alata"/>
              </a:rPr>
              <a:t>tặng</a:t>
            </a:r>
            <a:r>
              <a:rPr lang="en-US" sz="3600" dirty="0">
                <a:solidFill>
                  <a:srgbClr val="000000"/>
                </a:solidFill>
                <a:latin typeface="Alata"/>
              </a:rPr>
              <a:t> </a:t>
            </a:r>
            <a:r>
              <a:rPr lang="en-US" sz="3600" dirty="0" err="1">
                <a:solidFill>
                  <a:srgbClr val="000000"/>
                </a:solidFill>
                <a:latin typeface="Alata"/>
              </a:rPr>
              <a:t>Giải</a:t>
            </a:r>
            <a:r>
              <a:rPr lang="en-US" sz="3600" dirty="0">
                <a:solidFill>
                  <a:srgbClr val="000000"/>
                </a:solidFill>
                <a:latin typeface="Alata"/>
              </a:rPr>
              <a:t> </a:t>
            </a:r>
            <a:r>
              <a:rPr lang="en-US" sz="3600" dirty="0" err="1">
                <a:solidFill>
                  <a:srgbClr val="000000"/>
                </a:solidFill>
                <a:latin typeface="Alata"/>
              </a:rPr>
              <a:t>thưởng</a:t>
            </a:r>
            <a:r>
              <a:rPr lang="en-US" sz="3600" dirty="0">
                <a:solidFill>
                  <a:srgbClr val="000000"/>
                </a:solidFill>
                <a:latin typeface="Alata"/>
              </a:rPr>
              <a:t> </a:t>
            </a:r>
            <a:r>
              <a:rPr lang="en-US" sz="3600" dirty="0" err="1">
                <a:solidFill>
                  <a:srgbClr val="000000"/>
                </a:solidFill>
                <a:latin typeface="Alata"/>
              </a:rPr>
              <a:t>cho</a:t>
            </a:r>
            <a:r>
              <a:rPr lang="en-US" sz="3600" dirty="0">
                <a:solidFill>
                  <a:srgbClr val="000000"/>
                </a:solidFill>
                <a:latin typeface="Alata"/>
              </a:rPr>
              <a:t> </a:t>
            </a:r>
            <a:r>
              <a:rPr lang="en-US" sz="3600" dirty="0" err="1">
                <a:solidFill>
                  <a:srgbClr val="000000"/>
                </a:solidFill>
                <a:latin typeface="Alata"/>
              </a:rPr>
              <a:t>Sinh</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a:t>
            </a:r>
          </a:p>
        </p:txBody>
      </p:sp>
      <p:sp>
        <p:nvSpPr>
          <p:cNvPr id="4" name="TextBox 4"/>
          <p:cNvSpPr txBox="1"/>
          <p:nvPr/>
        </p:nvSpPr>
        <p:spPr>
          <a:xfrm>
            <a:off x="381000" y="8832850"/>
            <a:ext cx="17526000" cy="897682"/>
          </a:xfrm>
          <a:prstGeom prst="rect">
            <a:avLst/>
          </a:prstGeom>
        </p:spPr>
        <p:txBody>
          <a:bodyPr lIns="0" tIns="0" rIns="0" bIns="0" rtlCol="0" anchor="t">
            <a:spAutoFit/>
          </a:bodyPr>
          <a:lstStyle/>
          <a:p>
            <a:pPr algn="ctr">
              <a:lnSpc>
                <a:spcPts val="3500"/>
              </a:lnSpc>
              <a:spcBef>
                <a:spcPct val="0"/>
              </a:spcBef>
            </a:pPr>
            <a:r>
              <a:rPr lang="en-US" sz="3200" dirty="0" err="1">
                <a:solidFill>
                  <a:srgbClr val="000000"/>
                </a:solidFill>
                <a:latin typeface="Alata"/>
              </a:rPr>
              <a:t>Hình</a:t>
            </a:r>
            <a:r>
              <a:rPr lang="en-US" sz="3200" dirty="0">
                <a:solidFill>
                  <a:srgbClr val="000000"/>
                </a:solidFill>
                <a:latin typeface="Alata"/>
              </a:rPr>
              <a:t> 7.11 </a:t>
            </a:r>
            <a:r>
              <a:rPr lang="en-US" sz="3200" dirty="0" err="1">
                <a:solidFill>
                  <a:srgbClr val="000000"/>
                </a:solidFill>
                <a:latin typeface="Alata"/>
              </a:rPr>
              <a:t>minh</a:t>
            </a:r>
            <a:r>
              <a:rPr lang="en-US" sz="3200" dirty="0">
                <a:solidFill>
                  <a:srgbClr val="000000"/>
                </a:solidFill>
                <a:latin typeface="Alata"/>
              </a:rPr>
              <a:t> </a:t>
            </a:r>
            <a:r>
              <a:rPr lang="en-US" sz="3200" dirty="0" err="1">
                <a:solidFill>
                  <a:srgbClr val="000000"/>
                </a:solidFill>
                <a:latin typeface="Alata"/>
              </a:rPr>
              <a:t>họa</a:t>
            </a:r>
            <a:r>
              <a:rPr lang="en-US" sz="3200" dirty="0">
                <a:solidFill>
                  <a:srgbClr val="000000"/>
                </a:solidFill>
                <a:latin typeface="Alata"/>
              </a:rPr>
              <a:t> </a:t>
            </a:r>
            <a:r>
              <a:rPr lang="en-US" sz="3200" dirty="0" err="1">
                <a:solidFill>
                  <a:srgbClr val="000000"/>
                </a:solidFill>
                <a:latin typeface="Alata"/>
              </a:rPr>
              <a:t>cấu</a:t>
            </a:r>
            <a:r>
              <a:rPr lang="en-US" sz="3200" dirty="0">
                <a:solidFill>
                  <a:srgbClr val="000000"/>
                </a:solidFill>
                <a:latin typeface="Alata"/>
              </a:rPr>
              <a:t> </a:t>
            </a:r>
            <a:r>
              <a:rPr lang="en-US" sz="3200" dirty="0" err="1">
                <a:solidFill>
                  <a:srgbClr val="000000"/>
                </a:solidFill>
                <a:latin typeface="Alata"/>
              </a:rPr>
              <a:t>trúc</a:t>
            </a:r>
            <a:r>
              <a:rPr lang="en-US" sz="3200" dirty="0">
                <a:solidFill>
                  <a:srgbClr val="000000"/>
                </a:solidFill>
                <a:latin typeface="Alata"/>
              </a:rPr>
              <a:t> </a:t>
            </a:r>
            <a:r>
              <a:rPr lang="en-US" sz="3200" dirty="0" err="1">
                <a:solidFill>
                  <a:srgbClr val="000000"/>
                </a:solidFill>
                <a:latin typeface="Alata"/>
              </a:rPr>
              <a:t>phân</a:t>
            </a:r>
            <a:r>
              <a:rPr lang="en-US" sz="3200" dirty="0">
                <a:solidFill>
                  <a:srgbClr val="000000"/>
                </a:solidFill>
                <a:latin typeface="Alata"/>
              </a:rPr>
              <a:t> </a:t>
            </a:r>
            <a:r>
              <a:rPr lang="en-US" sz="3200" dirty="0" err="1">
                <a:solidFill>
                  <a:srgbClr val="000000"/>
                </a:solidFill>
                <a:latin typeface="Alata"/>
              </a:rPr>
              <a:t>cấp</a:t>
            </a:r>
            <a:r>
              <a:rPr lang="en-US" sz="3200" dirty="0">
                <a:solidFill>
                  <a:srgbClr val="000000"/>
                </a:solidFill>
                <a:latin typeface="Alata"/>
              </a:rPr>
              <a:t> </a:t>
            </a:r>
            <a:r>
              <a:rPr lang="en-US" sz="3200" dirty="0" err="1">
                <a:solidFill>
                  <a:srgbClr val="000000"/>
                </a:solidFill>
                <a:latin typeface="Alata"/>
              </a:rPr>
              <a:t>thành</a:t>
            </a:r>
            <a:r>
              <a:rPr lang="en-US" sz="3200" dirty="0">
                <a:solidFill>
                  <a:srgbClr val="000000"/>
                </a:solidFill>
                <a:latin typeface="Alata"/>
              </a:rPr>
              <a:t> </a:t>
            </a:r>
            <a:r>
              <a:rPr lang="en-US" sz="3200" dirty="0" err="1">
                <a:solidFill>
                  <a:srgbClr val="000000"/>
                </a:solidFill>
                <a:latin typeface="Alata"/>
              </a:rPr>
              <a:t>phần</a:t>
            </a:r>
            <a:r>
              <a:rPr lang="en-US" sz="3200" dirty="0">
                <a:solidFill>
                  <a:srgbClr val="000000"/>
                </a:solidFill>
                <a:latin typeface="Alata"/>
              </a:rPr>
              <a:t> </a:t>
            </a:r>
            <a:r>
              <a:rPr lang="en-US" sz="3200" dirty="0" err="1">
                <a:solidFill>
                  <a:srgbClr val="000000"/>
                </a:solidFill>
                <a:latin typeface="Alata"/>
              </a:rPr>
              <a:t>của</a:t>
            </a:r>
            <a:r>
              <a:rPr lang="en-US" sz="3200" dirty="0">
                <a:solidFill>
                  <a:srgbClr val="000000"/>
                </a:solidFill>
                <a:latin typeface="Alata"/>
              </a:rPr>
              <a:t> </a:t>
            </a:r>
            <a:r>
              <a:rPr lang="en-US" sz="3200" dirty="0" err="1">
                <a:solidFill>
                  <a:srgbClr val="000000"/>
                </a:solidFill>
                <a:latin typeface="Alata"/>
              </a:rPr>
              <a:t>các</a:t>
            </a:r>
            <a:r>
              <a:rPr lang="en-US" sz="3200" dirty="0">
                <a:solidFill>
                  <a:srgbClr val="000000"/>
                </a:solidFill>
                <a:latin typeface="Alata"/>
              </a:rPr>
              <a:t> </a:t>
            </a:r>
            <a:r>
              <a:rPr lang="en-US" sz="3200" dirty="0" err="1">
                <a:solidFill>
                  <a:srgbClr val="000000"/>
                </a:solidFill>
                <a:latin typeface="Alata"/>
              </a:rPr>
              <a:t>ứng</a:t>
            </a:r>
            <a:r>
              <a:rPr lang="en-US" sz="3200" dirty="0">
                <a:solidFill>
                  <a:srgbClr val="000000"/>
                </a:solidFill>
                <a:latin typeface="Alata"/>
              </a:rPr>
              <a:t> </a:t>
            </a:r>
            <a:r>
              <a:rPr lang="en-US" sz="3200" dirty="0" err="1">
                <a:solidFill>
                  <a:srgbClr val="000000"/>
                </a:solidFill>
                <a:latin typeface="Alata"/>
              </a:rPr>
              <a:t>viên</a:t>
            </a:r>
            <a:r>
              <a:rPr lang="en-US" sz="3200" dirty="0">
                <a:solidFill>
                  <a:srgbClr val="000000"/>
                </a:solidFill>
                <a:latin typeface="Alata"/>
              </a:rPr>
              <a:t> </a:t>
            </a:r>
            <a:r>
              <a:rPr lang="en-US" sz="3200" dirty="0" err="1">
                <a:solidFill>
                  <a:srgbClr val="000000"/>
                </a:solidFill>
                <a:latin typeface="Alata"/>
              </a:rPr>
              <a:t>dịch</a:t>
            </a:r>
            <a:r>
              <a:rPr lang="en-US" sz="3200" dirty="0">
                <a:solidFill>
                  <a:srgbClr val="000000"/>
                </a:solidFill>
                <a:latin typeface="Alata"/>
              </a:rPr>
              <a:t> </a:t>
            </a:r>
            <a:r>
              <a:rPr lang="en-US" sz="3200" dirty="0" err="1">
                <a:solidFill>
                  <a:srgbClr val="000000"/>
                </a:solidFill>
                <a:latin typeface="Alata"/>
              </a:rPr>
              <a:t>vụ</a:t>
            </a:r>
            <a:r>
              <a:rPr lang="en-US" sz="3200" dirty="0">
                <a:solidFill>
                  <a:srgbClr val="000000"/>
                </a:solidFill>
                <a:latin typeface="Alata"/>
              </a:rPr>
              <a:t> </a:t>
            </a:r>
            <a:r>
              <a:rPr lang="en-US" sz="3200" dirty="0" err="1">
                <a:solidFill>
                  <a:srgbClr val="000000"/>
                </a:solidFill>
                <a:latin typeface="Alata"/>
              </a:rPr>
              <a:t>tương</a:t>
            </a:r>
            <a:r>
              <a:rPr lang="en-US" sz="3200" dirty="0">
                <a:solidFill>
                  <a:srgbClr val="000000"/>
                </a:solidFill>
                <a:latin typeface="Alata"/>
              </a:rPr>
              <a:t> </a:t>
            </a:r>
            <a:r>
              <a:rPr lang="en-US" sz="3200" dirty="0" err="1">
                <a:solidFill>
                  <a:srgbClr val="000000"/>
                </a:solidFill>
                <a:latin typeface="Alata"/>
              </a:rPr>
              <a:t>đối</a:t>
            </a:r>
            <a:r>
              <a:rPr lang="en-US" sz="3200" dirty="0">
                <a:solidFill>
                  <a:srgbClr val="000000"/>
                </a:solidFill>
                <a:latin typeface="Alata"/>
              </a:rPr>
              <a:t> </a:t>
            </a:r>
            <a:r>
              <a:rPr lang="en-US" sz="3200" dirty="0" err="1">
                <a:solidFill>
                  <a:srgbClr val="000000"/>
                </a:solidFill>
                <a:latin typeface="Alata"/>
              </a:rPr>
              <a:t>nhất</a:t>
            </a:r>
            <a:r>
              <a:rPr lang="en-US" sz="3200" dirty="0">
                <a:solidFill>
                  <a:srgbClr val="000000"/>
                </a:solidFill>
                <a:latin typeface="Alata"/>
              </a:rPr>
              <a:t> </a:t>
            </a:r>
            <a:r>
              <a:rPr lang="en-US" sz="3200" dirty="0" err="1">
                <a:solidFill>
                  <a:srgbClr val="000000"/>
                </a:solidFill>
                <a:latin typeface="Alata"/>
              </a:rPr>
              <a:t>quán</a:t>
            </a:r>
            <a:r>
              <a:rPr lang="en-US" sz="3200" dirty="0">
                <a:solidFill>
                  <a:srgbClr val="000000"/>
                </a:solidFill>
                <a:latin typeface="Alata"/>
              </a:rPr>
              <a:t> </a:t>
            </a:r>
            <a:r>
              <a:rPr lang="en-US" sz="3200" dirty="0" err="1">
                <a:solidFill>
                  <a:srgbClr val="000000"/>
                </a:solidFill>
                <a:latin typeface="Alata"/>
              </a:rPr>
              <a:t>trong</a:t>
            </a:r>
            <a:r>
              <a:rPr lang="en-US" sz="3200" dirty="0">
                <a:solidFill>
                  <a:srgbClr val="000000"/>
                </a:solidFill>
                <a:latin typeface="Alata"/>
              </a:rPr>
              <a:t> </a:t>
            </a:r>
            <a:r>
              <a:rPr lang="en-US" sz="3200" dirty="0" err="1">
                <a:solidFill>
                  <a:srgbClr val="000000"/>
                </a:solidFill>
                <a:latin typeface="Alata"/>
              </a:rPr>
              <a:t>các</a:t>
            </a:r>
            <a:r>
              <a:rPr lang="en-US" sz="3200" dirty="0">
                <a:solidFill>
                  <a:srgbClr val="000000"/>
                </a:solidFill>
                <a:latin typeface="Alata"/>
              </a:rPr>
              <a:t> </a:t>
            </a:r>
            <a:r>
              <a:rPr lang="en-US" sz="3200" dirty="0" err="1">
                <a:solidFill>
                  <a:srgbClr val="000000"/>
                </a:solidFill>
                <a:latin typeface="Alata"/>
              </a:rPr>
              <a:t>tình</a:t>
            </a:r>
            <a:r>
              <a:rPr lang="en-US" sz="3200" dirty="0">
                <a:solidFill>
                  <a:srgbClr val="000000"/>
                </a:solidFill>
                <a:latin typeface="Alata"/>
              </a:rPr>
              <a:t> </a:t>
            </a:r>
            <a:r>
              <a:rPr lang="en-US" sz="3200" dirty="0" err="1">
                <a:solidFill>
                  <a:srgbClr val="000000"/>
                </a:solidFill>
                <a:latin typeface="Alata"/>
              </a:rPr>
              <a:t>huống</a:t>
            </a:r>
            <a:r>
              <a:rPr lang="en-US" sz="3200" dirty="0">
                <a:solidFill>
                  <a:srgbClr val="000000"/>
                </a:solidFill>
                <a:latin typeface="Alata"/>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rot="-5400000">
            <a:off x="230051" y="5153474"/>
            <a:ext cx="10257527" cy="0"/>
          </a:xfrm>
          <a:prstGeom prst="line">
            <a:avLst/>
          </a:prstGeom>
          <a:ln w="9525" cap="rnd">
            <a:solidFill>
              <a:srgbClr val="000000">
                <a:alpha val="29804"/>
              </a:srgbClr>
            </a:solidFill>
            <a:prstDash val="solid"/>
            <a:headEnd type="none" w="sm" len="sm"/>
            <a:tailEnd type="none" w="sm" len="sm"/>
          </a:ln>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a:off x="15732768" y="885687"/>
            <a:ext cx="1576599" cy="2293993"/>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629734" y="5024022"/>
            <a:ext cx="1156299" cy="126686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557563" y="3301185"/>
            <a:ext cx="4346031" cy="1066753"/>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943856" y="4423033"/>
            <a:ext cx="4126802" cy="1703244"/>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872548" y="8509572"/>
            <a:ext cx="593560" cy="1311077"/>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760099" y="29473"/>
            <a:ext cx="1968954" cy="1303090"/>
          </a:xfrm>
          <a:prstGeom prst="rect">
            <a:avLst/>
          </a:prstGeom>
        </p:spPr>
      </p:pic>
      <p:sp>
        <p:nvSpPr>
          <p:cNvPr id="10" name="TextBox 10"/>
          <p:cNvSpPr txBox="1"/>
          <p:nvPr/>
        </p:nvSpPr>
        <p:spPr>
          <a:xfrm>
            <a:off x="1028700" y="1133475"/>
            <a:ext cx="4325352" cy="3857625"/>
          </a:xfrm>
          <a:prstGeom prst="rect">
            <a:avLst/>
          </a:prstGeom>
        </p:spPr>
        <p:txBody>
          <a:bodyPr lIns="0" tIns="0" rIns="0" bIns="0" rtlCol="0" anchor="t">
            <a:spAutoFit/>
          </a:bodyPr>
          <a:lstStyle/>
          <a:p>
            <a:pPr>
              <a:lnSpc>
                <a:spcPts val="6000"/>
              </a:lnSpc>
            </a:pPr>
            <a:r>
              <a:rPr lang="en-US" sz="6000">
                <a:solidFill>
                  <a:srgbClr val="000000"/>
                </a:solidFill>
                <a:latin typeface="Alata"/>
              </a:rPr>
              <a:t>Bước 9: Phân tích yêu cầu xử lý</a:t>
            </a:r>
          </a:p>
          <a:p>
            <a:pPr marL="0" lvl="0" indent="0">
              <a:lnSpc>
                <a:spcPts val="6000"/>
              </a:lnSpc>
            </a:pPr>
            <a:endParaRPr lang="en-US" sz="6000">
              <a:solidFill>
                <a:srgbClr val="000000"/>
              </a:solidFill>
              <a:latin typeface="Alata"/>
            </a:endParaRPr>
          </a:p>
        </p:txBody>
      </p:sp>
      <p:pic>
        <p:nvPicPr>
          <p:cNvPr id="11" name="Picture 1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64252" y="7884615"/>
            <a:ext cx="5070565" cy="1936034"/>
          </a:xfrm>
          <a:prstGeom prst="rect">
            <a:avLst/>
          </a:prstGeom>
        </p:spPr>
      </p:pic>
      <p:sp>
        <p:nvSpPr>
          <p:cNvPr id="12" name="TextBox 12"/>
          <p:cNvSpPr txBox="1"/>
          <p:nvPr/>
        </p:nvSpPr>
        <p:spPr>
          <a:xfrm>
            <a:off x="5729054" y="2231149"/>
            <a:ext cx="12137963" cy="4696670"/>
          </a:xfrm>
          <a:prstGeom prst="rect">
            <a:avLst/>
          </a:prstGeom>
        </p:spPr>
        <p:txBody>
          <a:bodyPr lIns="0" tIns="0" rIns="0" bIns="0" rtlCol="0" anchor="t">
            <a:spAutoFit/>
          </a:bodyPr>
          <a:lstStyle/>
          <a:p>
            <a:pPr algn="just">
              <a:lnSpc>
                <a:spcPts val="6209"/>
              </a:lnSpc>
            </a:pPr>
            <a:r>
              <a:rPr lang="en-US" sz="4000" dirty="0" err="1">
                <a:solidFill>
                  <a:srgbClr val="000000"/>
                </a:solidFill>
                <a:latin typeface="Alata"/>
              </a:rPr>
              <a:t>Trong</a:t>
            </a:r>
            <a:r>
              <a:rPr lang="en-US" sz="4000" dirty="0">
                <a:solidFill>
                  <a:srgbClr val="000000"/>
                </a:solidFill>
                <a:latin typeface="Alata"/>
              </a:rPr>
              <a:t> </a:t>
            </a:r>
            <a:r>
              <a:rPr lang="en-US" sz="4000" dirty="0" err="1">
                <a:solidFill>
                  <a:srgbClr val="000000"/>
                </a:solidFill>
                <a:latin typeface="Alata"/>
              </a:rPr>
              <a:t>phần</a:t>
            </a:r>
            <a:r>
              <a:rPr lang="en-US" sz="4000" dirty="0">
                <a:solidFill>
                  <a:srgbClr val="000000"/>
                </a:solidFill>
                <a:latin typeface="Alata"/>
              </a:rPr>
              <a:t> </a:t>
            </a:r>
            <a:r>
              <a:rPr lang="en-US" sz="4000" dirty="0" err="1">
                <a:solidFill>
                  <a:srgbClr val="000000"/>
                </a:solidFill>
                <a:latin typeface="Alata"/>
              </a:rPr>
              <a:t>mô</a:t>
            </a:r>
            <a:r>
              <a:rPr lang="en-US" sz="4000" dirty="0">
                <a:solidFill>
                  <a:srgbClr val="000000"/>
                </a:solidFill>
                <a:latin typeface="Alata"/>
              </a:rPr>
              <a:t> </a:t>
            </a:r>
            <a:r>
              <a:rPr lang="en-US" sz="4000" dirty="0" err="1">
                <a:solidFill>
                  <a:srgbClr val="000000"/>
                </a:solidFill>
                <a:latin typeface="Alata"/>
              </a:rPr>
              <a:t>tả</a:t>
            </a:r>
            <a:r>
              <a:rPr lang="en-US" sz="4000" dirty="0">
                <a:solidFill>
                  <a:srgbClr val="000000"/>
                </a:solidFill>
                <a:latin typeface="Alata"/>
              </a:rPr>
              <a:t> </a:t>
            </a:r>
            <a:r>
              <a:rPr lang="en-US" sz="4000" dirty="0" err="1">
                <a:solidFill>
                  <a:srgbClr val="000000"/>
                </a:solidFill>
                <a:latin typeface="Alata"/>
              </a:rPr>
              <a:t>cho</a:t>
            </a:r>
            <a:r>
              <a:rPr lang="en-US" sz="4000" dirty="0">
                <a:solidFill>
                  <a:srgbClr val="000000"/>
                </a:solidFill>
                <a:latin typeface="Alata"/>
              </a:rPr>
              <a:t> </a:t>
            </a:r>
            <a:r>
              <a:rPr lang="en-US" sz="4000" dirty="0" err="1">
                <a:solidFill>
                  <a:srgbClr val="000000"/>
                </a:solidFill>
                <a:latin typeface="Alata"/>
              </a:rPr>
              <a:t>bước</a:t>
            </a:r>
            <a:r>
              <a:rPr lang="en-US" sz="4000" dirty="0">
                <a:solidFill>
                  <a:srgbClr val="000000"/>
                </a:solidFill>
                <a:latin typeface="Alata"/>
              </a:rPr>
              <a:t> 3, </a:t>
            </a:r>
            <a:r>
              <a:rPr lang="en-US" sz="4000" dirty="0" err="1">
                <a:solidFill>
                  <a:srgbClr val="000000"/>
                </a:solidFill>
                <a:latin typeface="Alata"/>
              </a:rPr>
              <a:t>quy</a:t>
            </a:r>
            <a:r>
              <a:rPr lang="en-US" sz="4000" dirty="0">
                <a:solidFill>
                  <a:srgbClr val="000000"/>
                </a:solidFill>
                <a:latin typeface="Alata"/>
              </a:rPr>
              <a:t> </a:t>
            </a:r>
            <a:r>
              <a:rPr lang="en-US" sz="4000" dirty="0" err="1">
                <a:solidFill>
                  <a:srgbClr val="000000"/>
                </a:solidFill>
                <a:latin typeface="Alata"/>
              </a:rPr>
              <a:t>trình</a:t>
            </a:r>
            <a:r>
              <a:rPr lang="en-US" sz="4000" dirty="0">
                <a:solidFill>
                  <a:srgbClr val="000000"/>
                </a:solidFill>
                <a:latin typeface="Alata"/>
              </a:rPr>
              <a:t> </a:t>
            </a:r>
            <a:r>
              <a:rPr lang="en-US" sz="4000" dirty="0" err="1">
                <a:solidFill>
                  <a:srgbClr val="000000"/>
                </a:solidFill>
                <a:latin typeface="Alata"/>
              </a:rPr>
              <a:t>lập</a:t>
            </a:r>
            <a:r>
              <a:rPr lang="en-US" sz="4000" dirty="0">
                <a:solidFill>
                  <a:srgbClr val="000000"/>
                </a:solidFill>
                <a:latin typeface="Alata"/>
              </a:rPr>
              <a:t> </a:t>
            </a:r>
            <a:r>
              <a:rPr lang="en-US" sz="4000" dirty="0" err="1">
                <a:solidFill>
                  <a:srgbClr val="000000"/>
                </a:solidFill>
                <a:latin typeface="Alata"/>
              </a:rPr>
              <a:t>mô</a:t>
            </a:r>
            <a:r>
              <a:rPr lang="en-US" sz="4000" dirty="0">
                <a:solidFill>
                  <a:srgbClr val="000000"/>
                </a:solidFill>
                <a:latin typeface="Alata"/>
              </a:rPr>
              <a:t> </a:t>
            </a:r>
            <a:r>
              <a:rPr lang="en-US" sz="4000" dirty="0" err="1">
                <a:solidFill>
                  <a:srgbClr val="000000"/>
                </a:solidFill>
                <a:latin typeface="Alata"/>
              </a:rPr>
              <a:t>hình</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có</a:t>
            </a:r>
            <a:r>
              <a:rPr lang="en-US" sz="4000" dirty="0">
                <a:solidFill>
                  <a:srgbClr val="000000"/>
                </a:solidFill>
                <a:latin typeface="Alata"/>
              </a:rPr>
              <a:t> </a:t>
            </a:r>
            <a:r>
              <a:rPr lang="en-US" sz="4000" dirty="0" err="1">
                <a:solidFill>
                  <a:srgbClr val="000000"/>
                </a:solidFill>
                <a:latin typeface="Alata"/>
              </a:rPr>
              <a:t>thể</a:t>
            </a:r>
            <a:r>
              <a:rPr lang="en-US" sz="4000" dirty="0">
                <a:solidFill>
                  <a:srgbClr val="000000"/>
                </a:solidFill>
                <a:latin typeface="Alata"/>
              </a:rPr>
              <a:t> </a:t>
            </a:r>
            <a:r>
              <a:rPr lang="en-US" sz="4000" dirty="0" err="1">
                <a:solidFill>
                  <a:srgbClr val="000000"/>
                </a:solidFill>
                <a:latin typeface="Alata"/>
              </a:rPr>
              <a:t>sẽ</a:t>
            </a:r>
            <a:r>
              <a:rPr lang="en-US" sz="4000" dirty="0">
                <a:solidFill>
                  <a:srgbClr val="000000"/>
                </a:solidFill>
                <a:latin typeface="Alata"/>
              </a:rPr>
              <a:t> </a:t>
            </a:r>
            <a:r>
              <a:rPr lang="en-US" sz="4000" dirty="0" err="1">
                <a:solidFill>
                  <a:srgbClr val="000000"/>
                </a:solidFill>
                <a:latin typeface="Alata"/>
              </a:rPr>
              <a:t>là</a:t>
            </a:r>
            <a:r>
              <a:rPr lang="en-US" sz="4000" dirty="0">
                <a:solidFill>
                  <a:srgbClr val="000000"/>
                </a:solidFill>
                <a:latin typeface="Alata"/>
              </a:rPr>
              <a:t> logic </a:t>
            </a:r>
            <a:r>
              <a:rPr lang="en-US" sz="4000" dirty="0" err="1">
                <a:solidFill>
                  <a:srgbClr val="000000"/>
                </a:solidFill>
                <a:latin typeface="Alata"/>
              </a:rPr>
              <a:t>xử</a:t>
            </a:r>
            <a:r>
              <a:rPr lang="en-US" sz="4000" dirty="0">
                <a:solidFill>
                  <a:srgbClr val="000000"/>
                </a:solidFill>
                <a:latin typeface="Alata"/>
              </a:rPr>
              <a:t> </a:t>
            </a:r>
            <a:r>
              <a:rPr lang="en-US" sz="4000" dirty="0" err="1">
                <a:solidFill>
                  <a:srgbClr val="000000"/>
                </a:solidFill>
                <a:latin typeface="Alata"/>
              </a:rPr>
              <a:t>lý</a:t>
            </a:r>
            <a:r>
              <a:rPr lang="en-US" sz="4000" dirty="0">
                <a:solidFill>
                  <a:srgbClr val="000000"/>
                </a:solidFill>
                <a:latin typeface="Alata"/>
              </a:rPr>
              <a:t> </a:t>
            </a:r>
            <a:r>
              <a:rPr lang="en-US" sz="4000" dirty="0" err="1">
                <a:solidFill>
                  <a:srgbClr val="000000"/>
                </a:solidFill>
                <a:latin typeface="Alata"/>
              </a:rPr>
              <a:t>lấy</a:t>
            </a:r>
            <a:r>
              <a:rPr lang="en-US" sz="4000" dirty="0">
                <a:solidFill>
                  <a:srgbClr val="000000"/>
                </a:solidFill>
                <a:latin typeface="Alata"/>
              </a:rPr>
              <a:t> </a:t>
            </a:r>
            <a:r>
              <a:rPr lang="en-US" sz="4000" dirty="0" err="1">
                <a:solidFill>
                  <a:srgbClr val="000000"/>
                </a:solidFill>
                <a:latin typeface="Alata"/>
              </a:rPr>
              <a:t>doanh</a:t>
            </a:r>
            <a:r>
              <a:rPr lang="en-US" sz="4000" dirty="0">
                <a:solidFill>
                  <a:srgbClr val="000000"/>
                </a:solidFill>
                <a:latin typeface="Alata"/>
              </a:rPr>
              <a:t> </a:t>
            </a:r>
            <a:r>
              <a:rPr lang="en-US" sz="4000" dirty="0" err="1">
                <a:solidFill>
                  <a:srgbClr val="000000"/>
                </a:solidFill>
                <a:latin typeface="Alata"/>
              </a:rPr>
              <a:t>nghiệp</a:t>
            </a:r>
            <a:r>
              <a:rPr lang="en-US" sz="4000" dirty="0">
                <a:solidFill>
                  <a:srgbClr val="000000"/>
                </a:solidFill>
                <a:latin typeface="Alata"/>
              </a:rPr>
              <a:t> </a:t>
            </a:r>
            <a:r>
              <a:rPr lang="en-US" sz="4000" dirty="0" err="1">
                <a:solidFill>
                  <a:srgbClr val="000000"/>
                </a:solidFill>
                <a:latin typeface="Alata"/>
              </a:rPr>
              <a:t>làm</a:t>
            </a:r>
            <a:r>
              <a:rPr lang="en-US" sz="4000" dirty="0">
                <a:solidFill>
                  <a:srgbClr val="000000"/>
                </a:solidFill>
                <a:latin typeface="Alata"/>
              </a:rPr>
              <a:t> </a:t>
            </a:r>
            <a:r>
              <a:rPr lang="en-US" sz="4000" dirty="0" err="1">
                <a:solidFill>
                  <a:srgbClr val="000000"/>
                </a:solidFill>
                <a:latin typeface="Alata"/>
              </a:rPr>
              <a:t>trung</a:t>
            </a:r>
            <a:r>
              <a:rPr lang="en-US" sz="4000" dirty="0">
                <a:solidFill>
                  <a:srgbClr val="000000"/>
                </a:solidFill>
                <a:latin typeface="Alata"/>
              </a:rPr>
              <a:t> </a:t>
            </a:r>
            <a:r>
              <a:rPr lang="en-US" sz="4000" dirty="0" err="1">
                <a:solidFill>
                  <a:srgbClr val="000000"/>
                </a:solidFill>
                <a:latin typeface="Alata"/>
              </a:rPr>
              <a:t>tâm</a:t>
            </a:r>
            <a:r>
              <a:rPr lang="en-US" sz="4000" dirty="0">
                <a:solidFill>
                  <a:srgbClr val="000000"/>
                </a:solidFill>
                <a:latin typeface="Alata"/>
              </a:rPr>
              <a:t>.</a:t>
            </a:r>
          </a:p>
          <a:p>
            <a:pPr algn="just">
              <a:lnSpc>
                <a:spcPts val="6209"/>
              </a:lnSpc>
            </a:pPr>
            <a:r>
              <a:rPr lang="en-US" sz="4000" dirty="0">
                <a:solidFill>
                  <a:srgbClr val="000000"/>
                </a:solidFill>
                <a:latin typeface="Alata"/>
              </a:rPr>
              <a:t>Khi </a:t>
            </a:r>
            <a:r>
              <a:rPr lang="en-US" sz="4000" dirty="0" err="1">
                <a:solidFill>
                  <a:srgbClr val="000000"/>
                </a:solidFill>
                <a:latin typeface="Alata"/>
              </a:rPr>
              <a:t>làm</a:t>
            </a:r>
            <a:r>
              <a:rPr lang="en-US" sz="4000" dirty="0">
                <a:solidFill>
                  <a:srgbClr val="000000"/>
                </a:solidFill>
                <a:latin typeface="Alata"/>
              </a:rPr>
              <a:t> </a:t>
            </a:r>
            <a:r>
              <a:rPr lang="en-US" sz="4000" dirty="0" err="1">
                <a:solidFill>
                  <a:srgbClr val="000000"/>
                </a:solidFill>
                <a:latin typeface="Alata"/>
              </a:rPr>
              <a:t>việc</a:t>
            </a:r>
            <a:r>
              <a:rPr lang="en-US" sz="4000" dirty="0">
                <a:solidFill>
                  <a:srgbClr val="000000"/>
                </a:solidFill>
                <a:latin typeface="Alata"/>
              </a:rPr>
              <a:t> </a:t>
            </a:r>
            <a:r>
              <a:rPr lang="en-US" sz="4000" dirty="0" err="1">
                <a:solidFill>
                  <a:srgbClr val="000000"/>
                </a:solidFill>
                <a:latin typeface="Alata"/>
              </a:rPr>
              <a:t>với</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định</a:t>
            </a:r>
            <a:r>
              <a:rPr lang="en-US" sz="4000" dirty="0">
                <a:solidFill>
                  <a:srgbClr val="000000"/>
                </a:solidFill>
                <a:latin typeface="Alata"/>
              </a:rPr>
              <a:t> </a:t>
            </a:r>
            <a:r>
              <a:rPr lang="en-US" sz="4000" dirty="0" err="1">
                <a:solidFill>
                  <a:srgbClr val="000000"/>
                </a:solidFill>
                <a:latin typeface="Alata"/>
              </a:rPr>
              <a:t>nghĩa</a:t>
            </a:r>
            <a:r>
              <a:rPr lang="en-US" sz="4000" dirty="0">
                <a:solidFill>
                  <a:srgbClr val="000000"/>
                </a:solidFill>
                <a:latin typeface="Alata"/>
              </a:rPr>
              <a:t> </a:t>
            </a:r>
            <a:r>
              <a:rPr lang="en-US" sz="4000" dirty="0" err="1">
                <a:solidFill>
                  <a:srgbClr val="000000"/>
                </a:solidFill>
                <a:latin typeface="Alata"/>
              </a:rPr>
              <a:t>về</a:t>
            </a:r>
            <a:r>
              <a:rPr lang="en-US" sz="4000" dirty="0">
                <a:solidFill>
                  <a:srgbClr val="000000"/>
                </a:solidFill>
                <a:latin typeface="Alata"/>
              </a:rPr>
              <a:t> </a:t>
            </a:r>
            <a:r>
              <a:rPr lang="en-US" sz="4000" dirty="0" err="1">
                <a:solidFill>
                  <a:srgbClr val="000000"/>
                </a:solidFill>
                <a:latin typeface="Alata"/>
              </a:rPr>
              <a:t>quy</a:t>
            </a:r>
            <a:r>
              <a:rPr lang="en-US" sz="4000" dirty="0">
                <a:solidFill>
                  <a:srgbClr val="000000"/>
                </a:solidFill>
                <a:latin typeface="Alata"/>
              </a:rPr>
              <a:t> </a:t>
            </a:r>
            <a:r>
              <a:rPr lang="en-US" sz="4000" dirty="0" err="1">
                <a:solidFill>
                  <a:srgbClr val="000000"/>
                </a:solidFill>
                <a:latin typeface="Alata"/>
              </a:rPr>
              <a:t>trình</a:t>
            </a:r>
            <a:r>
              <a:rPr lang="en-US" sz="4000" dirty="0">
                <a:solidFill>
                  <a:srgbClr val="000000"/>
                </a:solidFill>
                <a:latin typeface="Alata"/>
              </a:rPr>
              <a:t> </a:t>
            </a:r>
            <a:r>
              <a:rPr lang="en-US" sz="4000" dirty="0" err="1">
                <a:solidFill>
                  <a:srgbClr val="000000"/>
                </a:solidFill>
                <a:latin typeface="Alata"/>
              </a:rPr>
              <a:t>kinh</a:t>
            </a:r>
            <a:r>
              <a:rPr lang="en-US" sz="4000" dirty="0">
                <a:solidFill>
                  <a:srgbClr val="000000"/>
                </a:solidFill>
                <a:latin typeface="Alata"/>
              </a:rPr>
              <a:t> </a:t>
            </a:r>
            <a:r>
              <a:rPr lang="en-US" sz="4000" dirty="0" err="1">
                <a:solidFill>
                  <a:srgbClr val="000000"/>
                </a:solidFill>
                <a:latin typeface="Alata"/>
              </a:rPr>
              <a:t>doanh</a:t>
            </a:r>
            <a:r>
              <a:rPr lang="en-US" sz="4000" dirty="0">
                <a:solidFill>
                  <a:srgbClr val="000000"/>
                </a:solidFill>
                <a:latin typeface="Alata"/>
              </a:rPr>
              <a:t> </a:t>
            </a:r>
            <a:r>
              <a:rPr lang="en-US" sz="4000" dirty="0" err="1">
                <a:solidFill>
                  <a:srgbClr val="000000"/>
                </a:solidFill>
                <a:latin typeface="Alata"/>
              </a:rPr>
              <a:t>chủ</a:t>
            </a:r>
            <a:r>
              <a:rPr lang="en-US" sz="4000" dirty="0">
                <a:solidFill>
                  <a:srgbClr val="000000"/>
                </a:solidFill>
                <a:latin typeface="Alata"/>
              </a:rPr>
              <a:t> </a:t>
            </a:r>
            <a:r>
              <a:rPr lang="en-US" sz="4000" dirty="0" err="1">
                <a:solidFill>
                  <a:srgbClr val="000000"/>
                </a:solidFill>
                <a:latin typeface="Alata"/>
              </a:rPr>
              <a:t>yếu</a:t>
            </a:r>
            <a:r>
              <a:rPr lang="en-US" sz="4000" dirty="0">
                <a:solidFill>
                  <a:srgbClr val="000000"/>
                </a:solidFill>
                <a:latin typeface="Alata"/>
              </a:rPr>
              <a:t> </a:t>
            </a:r>
            <a:r>
              <a:rPr lang="en-US" sz="4000" dirty="0" err="1">
                <a:solidFill>
                  <a:srgbClr val="000000"/>
                </a:solidFill>
                <a:latin typeface="Alata"/>
              </a:rPr>
              <a:t>dựa</a:t>
            </a:r>
            <a:r>
              <a:rPr lang="en-US" sz="4000" dirty="0">
                <a:solidFill>
                  <a:srgbClr val="000000"/>
                </a:solidFill>
                <a:latin typeface="Alata"/>
              </a:rPr>
              <a:t> </a:t>
            </a:r>
            <a:r>
              <a:rPr lang="en-US" sz="4000" dirty="0" err="1">
                <a:solidFill>
                  <a:srgbClr val="000000"/>
                </a:solidFill>
                <a:latin typeface="Alata"/>
              </a:rPr>
              <a:t>trên</a:t>
            </a:r>
            <a:r>
              <a:rPr lang="en-US" sz="4000" dirty="0">
                <a:solidFill>
                  <a:srgbClr val="000000"/>
                </a:solidFill>
                <a:latin typeface="Alata"/>
              </a:rPr>
              <a:t> </a:t>
            </a:r>
            <a:r>
              <a:rPr lang="en-US" sz="4000" dirty="0" err="1">
                <a:solidFill>
                  <a:srgbClr val="000000"/>
                </a:solidFill>
                <a:latin typeface="Alata"/>
              </a:rPr>
              <a:t>hoạt</a:t>
            </a:r>
            <a:r>
              <a:rPr lang="en-US" sz="4000" dirty="0">
                <a:solidFill>
                  <a:srgbClr val="000000"/>
                </a:solidFill>
                <a:latin typeface="Alata"/>
              </a:rPr>
              <a:t> </a:t>
            </a:r>
            <a:r>
              <a:rPr lang="en-US" sz="4000" dirty="0" err="1">
                <a:solidFill>
                  <a:srgbClr val="000000"/>
                </a:solidFill>
                <a:latin typeface="Alata"/>
              </a:rPr>
              <a:t>động</a:t>
            </a:r>
            <a:r>
              <a:rPr lang="en-US" sz="4000" dirty="0">
                <a:solidFill>
                  <a:srgbClr val="000000"/>
                </a:solidFill>
                <a:latin typeface="Alata"/>
              </a:rPr>
              <a:t> </a:t>
            </a:r>
            <a:r>
              <a:rPr lang="en-US" sz="4000" dirty="0" err="1">
                <a:solidFill>
                  <a:srgbClr val="000000"/>
                </a:solidFill>
                <a:latin typeface="Alata"/>
              </a:rPr>
              <a:t>kinh</a:t>
            </a:r>
            <a:r>
              <a:rPr lang="en-US" sz="4000" dirty="0">
                <a:solidFill>
                  <a:srgbClr val="000000"/>
                </a:solidFill>
                <a:latin typeface="Alata"/>
              </a:rPr>
              <a:t> </a:t>
            </a:r>
            <a:r>
              <a:rPr lang="en-US" sz="4000" dirty="0" err="1">
                <a:solidFill>
                  <a:srgbClr val="000000"/>
                </a:solidFill>
                <a:latin typeface="Alata"/>
              </a:rPr>
              <a:t>doanh</a:t>
            </a:r>
            <a:r>
              <a:rPr lang="en-US" sz="4000" dirty="0">
                <a:solidFill>
                  <a:srgbClr val="000000"/>
                </a:solidFill>
                <a:latin typeface="Alata"/>
              </a:rPr>
              <a:t> </a:t>
            </a:r>
            <a:r>
              <a:rPr lang="en-US" sz="4000" dirty="0" err="1">
                <a:solidFill>
                  <a:srgbClr val="000000"/>
                </a:solidFill>
                <a:latin typeface="Alata"/>
              </a:rPr>
              <a:t>quan</a:t>
            </a:r>
            <a:r>
              <a:rPr lang="en-US" sz="4000" dirty="0">
                <a:solidFill>
                  <a:srgbClr val="000000"/>
                </a:solidFill>
                <a:latin typeface="Alata"/>
              </a:rPr>
              <a:t> </a:t>
            </a:r>
            <a:r>
              <a:rPr lang="en-US" sz="4000" dirty="0" err="1">
                <a:solidFill>
                  <a:srgbClr val="000000"/>
                </a:solidFill>
                <a:latin typeface="Alata"/>
              </a:rPr>
              <a:t>điểm</a:t>
            </a:r>
            <a:r>
              <a:rPr lang="en-US" sz="4000" dirty="0">
                <a:solidFill>
                  <a:srgbClr val="000000"/>
                </a:solidFill>
                <a:latin typeface="Alata"/>
              </a:rPr>
              <a:t> </a:t>
            </a:r>
            <a:r>
              <a:rPr lang="en-US" sz="4000" dirty="0" err="1">
                <a:solidFill>
                  <a:srgbClr val="000000"/>
                </a:solidFill>
                <a:latin typeface="Alata"/>
              </a:rPr>
              <a:t>về</a:t>
            </a:r>
            <a:r>
              <a:rPr lang="en-US" sz="4000" dirty="0">
                <a:solidFill>
                  <a:srgbClr val="000000"/>
                </a:solidFill>
                <a:latin typeface="Alata"/>
              </a:rPr>
              <a:t> </a:t>
            </a:r>
            <a:r>
              <a:rPr lang="en-US" sz="4000" dirty="0" err="1">
                <a:solidFill>
                  <a:srgbClr val="000000"/>
                </a:solidFill>
                <a:latin typeface="Alata"/>
              </a:rPr>
              <a:t>tự</a:t>
            </a:r>
            <a:r>
              <a:rPr lang="en-US" sz="4000" dirty="0">
                <a:solidFill>
                  <a:srgbClr val="000000"/>
                </a:solidFill>
                <a:latin typeface="Alata"/>
              </a:rPr>
              <a:t> </a:t>
            </a:r>
            <a:r>
              <a:rPr lang="en-US" sz="4000" dirty="0" err="1">
                <a:solidFill>
                  <a:srgbClr val="000000"/>
                </a:solidFill>
                <a:latin typeface="Alata"/>
              </a:rPr>
              <a:t>động</a:t>
            </a:r>
            <a:r>
              <a:rPr lang="en-US" sz="4000" dirty="0">
                <a:solidFill>
                  <a:srgbClr val="000000"/>
                </a:solidFill>
                <a:latin typeface="Alata"/>
              </a:rPr>
              <a:t> </a:t>
            </a:r>
            <a:r>
              <a:rPr lang="en-US" sz="4000" dirty="0" err="1">
                <a:solidFill>
                  <a:srgbClr val="000000"/>
                </a:solidFill>
                <a:latin typeface="Alata"/>
              </a:rPr>
              <a:t>hóa</a:t>
            </a:r>
            <a:r>
              <a:rPr lang="en-US" sz="4000" dirty="0">
                <a:solidFill>
                  <a:srgbClr val="000000"/>
                </a:solidFill>
                <a:latin typeface="Alata"/>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787505" y="953965"/>
            <a:ext cx="16750491" cy="7835478"/>
          </a:xfrm>
          <a:prstGeom prst="rect">
            <a:avLst/>
          </a:prstGeom>
        </p:spPr>
        <p:txBody>
          <a:bodyPr lIns="0" tIns="0" rIns="0" bIns="0" rtlCol="0" anchor="t">
            <a:spAutoFit/>
          </a:bodyPr>
          <a:lstStyle/>
          <a:p>
            <a:pPr algn="just">
              <a:lnSpc>
                <a:spcPts val="4725"/>
              </a:lnSpc>
            </a:pPr>
            <a:r>
              <a:rPr lang="en-US" sz="4000" dirty="0">
                <a:solidFill>
                  <a:srgbClr val="000000"/>
                </a:solidFill>
                <a:latin typeface="Alata"/>
              </a:rPr>
              <a:t>• </a:t>
            </a:r>
            <a:r>
              <a:rPr lang="en-US" sz="4000" dirty="0" err="1">
                <a:solidFill>
                  <a:srgbClr val="000000"/>
                </a:solidFill>
                <a:latin typeface="Alata"/>
              </a:rPr>
              <a:t>Tài</a:t>
            </a:r>
            <a:r>
              <a:rPr lang="en-US" sz="4000" dirty="0">
                <a:solidFill>
                  <a:srgbClr val="000000"/>
                </a:solidFill>
                <a:latin typeface="Alata"/>
              </a:rPr>
              <a:t> </a:t>
            </a:r>
            <a:r>
              <a:rPr lang="en-US" sz="4000" dirty="0" err="1">
                <a:solidFill>
                  <a:srgbClr val="000000"/>
                </a:solidFill>
                <a:latin typeface="Alata"/>
              </a:rPr>
              <a:t>nguyên</a:t>
            </a:r>
            <a:r>
              <a:rPr lang="en-US" sz="4000" dirty="0">
                <a:solidFill>
                  <a:srgbClr val="000000"/>
                </a:solidFill>
                <a:latin typeface="Alata"/>
              </a:rPr>
              <a:t> </a:t>
            </a:r>
            <a:r>
              <a:rPr lang="en-US" sz="4000" dirty="0" err="1">
                <a:solidFill>
                  <a:srgbClr val="000000"/>
                </a:solidFill>
                <a:latin typeface="Alata"/>
              </a:rPr>
              <a:t>nào</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xác</a:t>
            </a:r>
            <a:r>
              <a:rPr lang="en-US" sz="4000" dirty="0">
                <a:solidFill>
                  <a:srgbClr val="000000"/>
                </a:solidFill>
                <a:latin typeface="Alata"/>
              </a:rPr>
              <a:t> </a:t>
            </a:r>
            <a:r>
              <a:rPr lang="en-US" sz="4000" dirty="0" err="1">
                <a:solidFill>
                  <a:srgbClr val="000000"/>
                </a:solidFill>
                <a:latin typeface="Alata"/>
              </a:rPr>
              <a:t>định</a:t>
            </a:r>
            <a:r>
              <a:rPr lang="en-US" sz="4000" dirty="0">
                <a:solidFill>
                  <a:srgbClr val="000000"/>
                </a:solidFill>
                <a:latin typeface="Alata"/>
              </a:rPr>
              <a:t> </a:t>
            </a:r>
            <a:r>
              <a:rPr lang="en-US" sz="4000" dirty="0" err="1">
                <a:solidFill>
                  <a:srgbClr val="000000"/>
                </a:solidFill>
                <a:latin typeface="Alata"/>
              </a:rPr>
              <a:t>cho</a:t>
            </a:r>
            <a:r>
              <a:rPr lang="en-US" sz="4000" dirty="0">
                <a:solidFill>
                  <a:srgbClr val="000000"/>
                </a:solidFill>
                <a:latin typeface="Alata"/>
              </a:rPr>
              <a:t> </a:t>
            </a:r>
            <a:r>
              <a:rPr lang="en-US" sz="4000" dirty="0" err="1">
                <a:solidFill>
                  <a:srgbClr val="000000"/>
                </a:solidFill>
                <a:latin typeface="Alata"/>
              </a:rPr>
              <a:t>đến</a:t>
            </a:r>
            <a:r>
              <a:rPr lang="en-US" sz="4000" dirty="0">
                <a:solidFill>
                  <a:srgbClr val="000000"/>
                </a:solidFill>
                <a:latin typeface="Alata"/>
              </a:rPr>
              <a:t> nay </a:t>
            </a:r>
            <a:r>
              <a:rPr lang="en-US" sz="4000" dirty="0" err="1">
                <a:solidFill>
                  <a:srgbClr val="000000"/>
                </a:solidFill>
                <a:latin typeface="Alata"/>
              </a:rPr>
              <a:t>có</a:t>
            </a:r>
            <a:r>
              <a:rPr lang="en-US" sz="4000" dirty="0">
                <a:solidFill>
                  <a:srgbClr val="000000"/>
                </a:solidFill>
                <a:latin typeface="Alata"/>
              </a:rPr>
              <a:t> </a:t>
            </a:r>
            <a:r>
              <a:rPr lang="en-US" sz="4000" dirty="0" err="1">
                <a:solidFill>
                  <a:srgbClr val="000000"/>
                </a:solidFill>
                <a:latin typeface="Alata"/>
              </a:rPr>
              <a:t>thể</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coi</a:t>
            </a:r>
            <a:r>
              <a:rPr lang="en-US" sz="4000" dirty="0">
                <a:solidFill>
                  <a:srgbClr val="000000"/>
                </a:solidFill>
                <a:latin typeface="Alata"/>
              </a:rPr>
              <a:t> </a:t>
            </a:r>
            <a:r>
              <a:rPr lang="en-US" sz="4000" dirty="0" err="1">
                <a:solidFill>
                  <a:srgbClr val="000000"/>
                </a:solidFill>
                <a:latin typeface="Alata"/>
              </a:rPr>
              <a:t>là</a:t>
            </a:r>
            <a:r>
              <a:rPr lang="en-US" sz="4000" dirty="0">
                <a:solidFill>
                  <a:srgbClr val="000000"/>
                </a:solidFill>
                <a:latin typeface="Alata"/>
              </a:rPr>
              <a:t> </a:t>
            </a:r>
            <a:r>
              <a:rPr lang="en-US" sz="4000" dirty="0" err="1">
                <a:solidFill>
                  <a:srgbClr val="000000"/>
                </a:solidFill>
                <a:latin typeface="Alata"/>
              </a:rPr>
              <a:t>tập</a:t>
            </a:r>
            <a:r>
              <a:rPr lang="en-US" sz="4000" dirty="0">
                <a:solidFill>
                  <a:srgbClr val="000000"/>
                </a:solidFill>
                <a:latin typeface="Alata"/>
              </a:rPr>
              <a:t> </a:t>
            </a:r>
            <a:r>
              <a:rPr lang="en-US" sz="4000" dirty="0" err="1">
                <a:solidFill>
                  <a:srgbClr val="000000"/>
                </a:solidFill>
                <a:latin typeface="Alata"/>
              </a:rPr>
              <a:t>trung</a:t>
            </a:r>
            <a:r>
              <a:rPr lang="en-US" sz="4000" dirty="0">
                <a:solidFill>
                  <a:srgbClr val="000000"/>
                </a:solidFill>
                <a:latin typeface="Alata"/>
              </a:rPr>
              <a:t> </a:t>
            </a:r>
            <a:r>
              <a:rPr lang="en-US" sz="4000" dirty="0" err="1">
                <a:solidFill>
                  <a:srgbClr val="000000"/>
                </a:solidFill>
                <a:latin typeface="Alata"/>
              </a:rPr>
              <a:t>vào</a:t>
            </a:r>
            <a:r>
              <a:rPr lang="en-US" sz="4000" dirty="0">
                <a:solidFill>
                  <a:srgbClr val="000000"/>
                </a:solidFill>
                <a:latin typeface="Alata"/>
              </a:rPr>
              <a:t> </a:t>
            </a:r>
            <a:r>
              <a:rPr lang="en-US" sz="4000" dirty="0" err="1">
                <a:solidFill>
                  <a:srgbClr val="000000"/>
                </a:solidFill>
                <a:latin typeface="Alata"/>
              </a:rPr>
              <a:t>tiện</a:t>
            </a:r>
            <a:r>
              <a:rPr lang="en-US" sz="4000" dirty="0">
                <a:solidFill>
                  <a:srgbClr val="000000"/>
                </a:solidFill>
                <a:latin typeface="Alata"/>
              </a:rPr>
              <a:t> </a:t>
            </a:r>
            <a:r>
              <a:rPr lang="en-US" sz="4000" dirty="0" err="1">
                <a:solidFill>
                  <a:srgbClr val="000000"/>
                </a:solidFill>
                <a:latin typeface="Alata"/>
              </a:rPr>
              <a:t>ích</a:t>
            </a:r>
            <a:r>
              <a:rPr lang="en-US" sz="4000" dirty="0">
                <a:solidFill>
                  <a:srgbClr val="000000"/>
                </a:solidFill>
                <a:latin typeface="Alata"/>
              </a:rPr>
              <a:t>?</a:t>
            </a:r>
          </a:p>
          <a:p>
            <a:pPr algn="just">
              <a:lnSpc>
                <a:spcPts val="4725"/>
              </a:lnSpc>
            </a:pPr>
            <a:endParaRPr lang="en-US" sz="4000" dirty="0">
              <a:solidFill>
                <a:srgbClr val="000000"/>
              </a:solidFill>
              <a:latin typeface="Alata"/>
            </a:endParaRPr>
          </a:p>
          <a:p>
            <a:pPr algn="just">
              <a:lnSpc>
                <a:spcPts val="4725"/>
              </a:lnSpc>
            </a:pP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hành</a:t>
            </a:r>
            <a:r>
              <a:rPr lang="en-US" sz="4000" dirty="0">
                <a:solidFill>
                  <a:srgbClr val="000000"/>
                </a:solidFill>
                <a:latin typeface="Alata"/>
              </a:rPr>
              <a:t> </a:t>
            </a:r>
            <a:r>
              <a:rPr lang="en-US" sz="4000" dirty="0" err="1">
                <a:solidFill>
                  <a:srgbClr val="000000"/>
                </a:solidFill>
                <a:latin typeface="Alata"/>
              </a:rPr>
              <a:t>động</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thực</a:t>
            </a:r>
            <a:r>
              <a:rPr lang="en-US" sz="4000" dirty="0">
                <a:solidFill>
                  <a:srgbClr val="000000"/>
                </a:solidFill>
                <a:latin typeface="Alata"/>
              </a:rPr>
              <a:t> </a:t>
            </a:r>
            <a:r>
              <a:rPr lang="en-US" sz="4000" dirty="0" err="1">
                <a:solidFill>
                  <a:srgbClr val="000000"/>
                </a:solidFill>
                <a:latin typeface="Alata"/>
              </a:rPr>
              <a:t>hiện</a:t>
            </a:r>
            <a:r>
              <a:rPr lang="en-US" sz="4000" dirty="0">
                <a:solidFill>
                  <a:srgbClr val="000000"/>
                </a:solidFill>
                <a:latin typeface="Alata"/>
              </a:rPr>
              <a:t> </a:t>
            </a:r>
            <a:r>
              <a:rPr lang="en-US" sz="4000" dirty="0" err="1">
                <a:solidFill>
                  <a:srgbClr val="000000"/>
                </a:solidFill>
                <a:latin typeface="Alata"/>
              </a:rPr>
              <a:t>trên</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tài</a:t>
            </a:r>
            <a:r>
              <a:rPr lang="en-US" sz="4000" dirty="0">
                <a:solidFill>
                  <a:srgbClr val="000000"/>
                </a:solidFill>
                <a:latin typeface="Alata"/>
              </a:rPr>
              <a:t> </a:t>
            </a:r>
            <a:r>
              <a:rPr lang="en-US" sz="4000" dirty="0" err="1">
                <a:solidFill>
                  <a:srgbClr val="000000"/>
                </a:solidFill>
                <a:latin typeface="Alata"/>
              </a:rPr>
              <a:t>nguyên</a:t>
            </a:r>
            <a:r>
              <a:rPr lang="en-US" sz="4000" dirty="0">
                <a:solidFill>
                  <a:srgbClr val="000000"/>
                </a:solidFill>
                <a:latin typeface="Alata"/>
              </a:rPr>
              <a:t> </a:t>
            </a:r>
            <a:r>
              <a:rPr lang="en-US" sz="4000" dirty="0" err="1">
                <a:solidFill>
                  <a:srgbClr val="000000"/>
                </a:solidFill>
                <a:latin typeface="Alata"/>
              </a:rPr>
              <a:t>tập</a:t>
            </a:r>
            <a:r>
              <a:rPr lang="en-US" sz="4000" dirty="0">
                <a:solidFill>
                  <a:srgbClr val="000000"/>
                </a:solidFill>
                <a:latin typeface="Alata"/>
              </a:rPr>
              <a:t> </a:t>
            </a:r>
            <a:r>
              <a:rPr lang="en-US" sz="4000" dirty="0" err="1">
                <a:solidFill>
                  <a:srgbClr val="000000"/>
                </a:solidFill>
                <a:latin typeface="Alata"/>
              </a:rPr>
              <a:t>trung</a:t>
            </a:r>
            <a:r>
              <a:rPr lang="en-US" sz="4000" dirty="0">
                <a:solidFill>
                  <a:srgbClr val="000000"/>
                </a:solidFill>
                <a:latin typeface="Alata"/>
              </a:rPr>
              <a:t> </a:t>
            </a:r>
            <a:r>
              <a:rPr lang="en-US" sz="4000" dirty="0" err="1">
                <a:solidFill>
                  <a:srgbClr val="000000"/>
                </a:solidFill>
                <a:latin typeface="Alata"/>
              </a:rPr>
              <a:t>vào</a:t>
            </a:r>
            <a:r>
              <a:rPr lang="en-US" sz="4000" dirty="0">
                <a:solidFill>
                  <a:srgbClr val="000000"/>
                </a:solidFill>
                <a:latin typeface="Alata"/>
              </a:rPr>
              <a:t> </a:t>
            </a:r>
            <a:r>
              <a:rPr lang="en-US" sz="4000" dirty="0" err="1">
                <a:solidFill>
                  <a:srgbClr val="000000"/>
                </a:solidFill>
                <a:latin typeface="Alata"/>
              </a:rPr>
              <a:t>doanh</a:t>
            </a:r>
            <a:r>
              <a:rPr lang="en-US" sz="4000" dirty="0">
                <a:solidFill>
                  <a:srgbClr val="000000"/>
                </a:solidFill>
                <a:latin typeface="Alata"/>
              </a:rPr>
              <a:t> </a:t>
            </a:r>
            <a:r>
              <a:rPr lang="en-US" sz="4000" dirty="0" err="1">
                <a:solidFill>
                  <a:srgbClr val="000000"/>
                </a:solidFill>
                <a:latin typeface="Alata"/>
              </a:rPr>
              <a:t>nghiệp</a:t>
            </a:r>
            <a:r>
              <a:rPr lang="en-US" sz="4000" dirty="0">
                <a:solidFill>
                  <a:srgbClr val="000000"/>
                </a:solidFill>
                <a:latin typeface="Alata"/>
              </a:rPr>
              <a:t> </a:t>
            </a:r>
            <a:r>
              <a:rPr lang="en-US" sz="4000" dirty="0" err="1">
                <a:solidFill>
                  <a:srgbClr val="000000"/>
                </a:solidFill>
                <a:latin typeface="Alata"/>
              </a:rPr>
              <a:t>có</a:t>
            </a:r>
            <a:r>
              <a:rPr lang="en-US" sz="4000" dirty="0">
                <a:solidFill>
                  <a:srgbClr val="000000"/>
                </a:solidFill>
                <a:latin typeface="Alata"/>
              </a:rPr>
              <a:t> </a:t>
            </a:r>
            <a:r>
              <a:rPr lang="en-US" sz="4000" dirty="0" err="1">
                <a:solidFill>
                  <a:srgbClr val="000000"/>
                </a:solidFill>
                <a:latin typeface="Alata"/>
              </a:rPr>
              <a:t>thể</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coi</a:t>
            </a:r>
            <a:r>
              <a:rPr lang="en-US" sz="4000" dirty="0">
                <a:solidFill>
                  <a:srgbClr val="000000"/>
                </a:solidFill>
                <a:latin typeface="Alata"/>
              </a:rPr>
              <a:t> </a:t>
            </a:r>
            <a:r>
              <a:rPr lang="en-US" sz="4000" dirty="0" err="1">
                <a:solidFill>
                  <a:srgbClr val="000000"/>
                </a:solidFill>
                <a:latin typeface="Alata"/>
              </a:rPr>
              <a:t>là</a:t>
            </a:r>
            <a:r>
              <a:rPr lang="en-US" sz="4000" dirty="0">
                <a:solidFill>
                  <a:srgbClr val="000000"/>
                </a:solidFill>
                <a:latin typeface="Alata"/>
              </a:rPr>
              <a:t> </a:t>
            </a:r>
            <a:r>
              <a:rPr lang="en-US" sz="4000" dirty="0" err="1">
                <a:solidFill>
                  <a:srgbClr val="000000"/>
                </a:solidFill>
                <a:latin typeface="Alata"/>
              </a:rPr>
              <a:t>tập</a:t>
            </a:r>
            <a:r>
              <a:rPr lang="en-US" sz="4000" dirty="0">
                <a:solidFill>
                  <a:srgbClr val="000000"/>
                </a:solidFill>
                <a:latin typeface="Alata"/>
              </a:rPr>
              <a:t> </a:t>
            </a:r>
            <a:r>
              <a:rPr lang="en-US" sz="4000" dirty="0" err="1">
                <a:solidFill>
                  <a:srgbClr val="000000"/>
                </a:solidFill>
                <a:latin typeface="Alata"/>
              </a:rPr>
              <a:t>trung</a:t>
            </a:r>
            <a:r>
              <a:rPr lang="en-US" sz="4000" dirty="0">
                <a:solidFill>
                  <a:srgbClr val="000000"/>
                </a:solidFill>
                <a:latin typeface="Alata"/>
              </a:rPr>
              <a:t> </a:t>
            </a:r>
            <a:r>
              <a:rPr lang="en-US" sz="4000" dirty="0" err="1">
                <a:solidFill>
                  <a:srgbClr val="000000"/>
                </a:solidFill>
                <a:latin typeface="Alata"/>
              </a:rPr>
              <a:t>vào</a:t>
            </a:r>
            <a:r>
              <a:rPr lang="en-US" sz="4000" dirty="0">
                <a:solidFill>
                  <a:srgbClr val="000000"/>
                </a:solidFill>
                <a:latin typeface="Alata"/>
              </a:rPr>
              <a:t> </a:t>
            </a:r>
            <a:r>
              <a:rPr lang="en-US" sz="4000" dirty="0" err="1">
                <a:solidFill>
                  <a:srgbClr val="000000"/>
                </a:solidFill>
                <a:latin typeface="Alata"/>
              </a:rPr>
              <a:t>tiện</a:t>
            </a:r>
            <a:r>
              <a:rPr lang="en-US" sz="4000" dirty="0">
                <a:solidFill>
                  <a:srgbClr val="000000"/>
                </a:solidFill>
                <a:latin typeface="Alata"/>
              </a:rPr>
              <a:t> </a:t>
            </a:r>
            <a:r>
              <a:rPr lang="en-US" sz="4000" dirty="0" err="1">
                <a:solidFill>
                  <a:srgbClr val="000000"/>
                </a:solidFill>
                <a:latin typeface="Alata"/>
              </a:rPr>
              <a:t>ích</a:t>
            </a:r>
            <a:r>
              <a:rPr lang="en-US" sz="4000" dirty="0">
                <a:solidFill>
                  <a:srgbClr val="000000"/>
                </a:solidFill>
                <a:latin typeface="Alata"/>
              </a:rPr>
              <a:t> </a:t>
            </a:r>
            <a:r>
              <a:rPr lang="en-US" sz="4000" dirty="0" err="1">
                <a:solidFill>
                  <a:srgbClr val="000000"/>
                </a:solidFill>
                <a:latin typeface="Alata"/>
              </a:rPr>
              <a:t>không</a:t>
            </a:r>
            <a:r>
              <a:rPr lang="en-US" sz="4000" dirty="0">
                <a:solidFill>
                  <a:srgbClr val="000000"/>
                </a:solidFill>
                <a:latin typeface="Alata"/>
              </a:rPr>
              <a:t>?</a:t>
            </a:r>
          </a:p>
          <a:p>
            <a:pPr algn="just">
              <a:lnSpc>
                <a:spcPts val="4725"/>
              </a:lnSpc>
            </a:pPr>
            <a:endParaRPr lang="en-US" sz="4000" dirty="0">
              <a:solidFill>
                <a:srgbClr val="000000"/>
              </a:solidFill>
              <a:latin typeface="Alata"/>
            </a:endParaRPr>
          </a:p>
          <a:p>
            <a:pPr algn="just">
              <a:lnSpc>
                <a:spcPts val="4725"/>
              </a:lnSpc>
            </a:pPr>
            <a:r>
              <a:rPr lang="en-US" sz="4000" dirty="0">
                <a:solidFill>
                  <a:srgbClr val="000000"/>
                </a:solidFill>
                <a:latin typeface="Alata"/>
              </a:rPr>
              <a:t>• Logic </a:t>
            </a:r>
            <a:r>
              <a:rPr lang="en-US" sz="4000" dirty="0" err="1">
                <a:solidFill>
                  <a:srgbClr val="000000"/>
                </a:solidFill>
                <a:latin typeface="Alata"/>
              </a:rPr>
              <a:t>ứng</a:t>
            </a:r>
            <a:r>
              <a:rPr lang="en-US" sz="4000" dirty="0">
                <a:solidFill>
                  <a:srgbClr val="000000"/>
                </a:solidFill>
                <a:latin typeface="Alata"/>
              </a:rPr>
              <a:t> </a:t>
            </a:r>
            <a:r>
              <a:rPr lang="en-US" sz="4000" dirty="0" err="1">
                <a:solidFill>
                  <a:srgbClr val="000000"/>
                </a:solidFill>
                <a:latin typeface="Alata"/>
              </a:rPr>
              <a:t>dụng</a:t>
            </a:r>
            <a:r>
              <a:rPr lang="en-US" sz="4000" dirty="0">
                <a:solidFill>
                  <a:srgbClr val="000000"/>
                </a:solidFill>
                <a:latin typeface="Alata"/>
              </a:rPr>
              <a:t> </a:t>
            </a:r>
            <a:r>
              <a:rPr lang="en-US" sz="4000" dirty="0" err="1">
                <a:solidFill>
                  <a:srgbClr val="000000"/>
                </a:solidFill>
                <a:latin typeface="Alata"/>
              </a:rPr>
              <a:t>cơ</a:t>
            </a:r>
            <a:r>
              <a:rPr lang="en-US" sz="4000" dirty="0">
                <a:solidFill>
                  <a:srgbClr val="000000"/>
                </a:solidFill>
                <a:latin typeface="Alata"/>
              </a:rPr>
              <a:t> </a:t>
            </a:r>
            <a:r>
              <a:rPr lang="en-US" sz="4000" dirty="0" err="1">
                <a:solidFill>
                  <a:srgbClr val="000000"/>
                </a:solidFill>
                <a:latin typeface="Alata"/>
              </a:rPr>
              <a:t>bản</a:t>
            </a:r>
            <a:r>
              <a:rPr lang="en-US" sz="4000" dirty="0">
                <a:solidFill>
                  <a:srgbClr val="000000"/>
                </a:solidFill>
                <a:latin typeface="Alata"/>
              </a:rPr>
              <a:t> </a:t>
            </a:r>
            <a:r>
              <a:rPr lang="en-US" sz="4000" dirty="0" err="1">
                <a:solidFill>
                  <a:srgbClr val="000000"/>
                </a:solidFill>
                <a:latin typeface="Alata"/>
              </a:rPr>
              <a:t>nào</a:t>
            </a:r>
            <a:r>
              <a:rPr lang="en-US" sz="4000" dirty="0">
                <a:solidFill>
                  <a:srgbClr val="000000"/>
                </a:solidFill>
                <a:latin typeface="Alata"/>
              </a:rPr>
              <a:t> </a:t>
            </a:r>
            <a:r>
              <a:rPr lang="en-US" sz="4000" dirty="0" err="1">
                <a:solidFill>
                  <a:srgbClr val="000000"/>
                </a:solidFill>
                <a:latin typeface="Alata"/>
              </a:rPr>
              <a:t>cần</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thực</a:t>
            </a:r>
            <a:r>
              <a:rPr lang="en-US" sz="4000" dirty="0">
                <a:solidFill>
                  <a:srgbClr val="000000"/>
                </a:solidFill>
                <a:latin typeface="Alata"/>
              </a:rPr>
              <a:t> </a:t>
            </a:r>
            <a:r>
              <a:rPr lang="en-US" sz="4000" dirty="0" err="1">
                <a:solidFill>
                  <a:srgbClr val="000000"/>
                </a:solidFill>
                <a:latin typeface="Alata"/>
              </a:rPr>
              <a:t>thi</a:t>
            </a:r>
            <a:r>
              <a:rPr lang="en-US" sz="4000" dirty="0">
                <a:solidFill>
                  <a:srgbClr val="000000"/>
                </a:solidFill>
                <a:latin typeface="Alata"/>
              </a:rPr>
              <a:t> </a:t>
            </a:r>
            <a:r>
              <a:rPr lang="en-US" sz="4000" dirty="0" err="1">
                <a:solidFill>
                  <a:srgbClr val="000000"/>
                </a:solidFill>
                <a:latin typeface="Alata"/>
              </a:rPr>
              <a:t>để</a:t>
            </a:r>
            <a:r>
              <a:rPr lang="en-US" sz="4000" dirty="0">
                <a:solidFill>
                  <a:srgbClr val="000000"/>
                </a:solidFill>
                <a:latin typeface="Alata"/>
              </a:rPr>
              <a:t> </a:t>
            </a:r>
            <a:r>
              <a:rPr lang="en-US" sz="4000" dirty="0" err="1">
                <a:solidFill>
                  <a:srgbClr val="000000"/>
                </a:solidFill>
                <a:latin typeface="Alata"/>
              </a:rPr>
              <a:t>xử</a:t>
            </a:r>
            <a:r>
              <a:rPr lang="en-US" sz="4000" dirty="0">
                <a:solidFill>
                  <a:srgbClr val="000000"/>
                </a:solidFill>
                <a:latin typeface="Alata"/>
              </a:rPr>
              <a:t> </a:t>
            </a:r>
            <a:r>
              <a:rPr lang="en-US" sz="4000" dirty="0" err="1">
                <a:solidFill>
                  <a:srgbClr val="000000"/>
                </a:solidFill>
                <a:latin typeface="Alata"/>
              </a:rPr>
              <a:t>lý</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hành</a:t>
            </a:r>
            <a:r>
              <a:rPr lang="en-US" sz="4000" dirty="0">
                <a:solidFill>
                  <a:srgbClr val="000000"/>
                </a:solidFill>
                <a:latin typeface="Alata"/>
              </a:rPr>
              <a:t> </a:t>
            </a:r>
            <a:r>
              <a:rPr lang="en-US" sz="4000" dirty="0" err="1">
                <a:solidFill>
                  <a:srgbClr val="000000"/>
                </a:solidFill>
                <a:latin typeface="Alata"/>
              </a:rPr>
              <a:t>động</a:t>
            </a:r>
            <a:r>
              <a:rPr lang="en-US" sz="4000" dirty="0">
                <a:solidFill>
                  <a:srgbClr val="000000"/>
                </a:solidFill>
                <a:latin typeface="Alata"/>
              </a:rPr>
              <a:t> </a:t>
            </a:r>
            <a:r>
              <a:rPr lang="en-US" sz="4000" dirty="0" err="1">
                <a:solidFill>
                  <a:srgbClr val="000000"/>
                </a:solidFill>
                <a:latin typeface="Alata"/>
              </a:rPr>
              <a:t>và</a:t>
            </a:r>
            <a:r>
              <a:rPr lang="en-US" sz="4000" dirty="0">
                <a:solidFill>
                  <a:srgbClr val="000000"/>
                </a:solidFill>
                <a:latin typeface="Alata"/>
              </a:rPr>
              <a:t>/</a:t>
            </a:r>
            <a:r>
              <a:rPr lang="en-US" sz="4000" dirty="0" err="1">
                <a:solidFill>
                  <a:srgbClr val="000000"/>
                </a:solidFill>
                <a:latin typeface="Alata"/>
              </a:rPr>
              <a:t>hoặc</a:t>
            </a:r>
            <a:r>
              <a:rPr lang="en-US" sz="4000" dirty="0">
                <a:solidFill>
                  <a:srgbClr val="000000"/>
                </a:solidFill>
                <a:latin typeface="Alata"/>
              </a:rPr>
              <a:t> </a:t>
            </a:r>
            <a:r>
              <a:rPr lang="en-US" sz="4000" dirty="0" err="1">
                <a:solidFill>
                  <a:srgbClr val="000000"/>
                </a:solidFill>
                <a:latin typeface="Alata"/>
              </a:rPr>
              <a:t>tài</a:t>
            </a:r>
            <a:r>
              <a:rPr lang="en-US" sz="4000" dirty="0">
                <a:solidFill>
                  <a:srgbClr val="000000"/>
                </a:solidFill>
                <a:latin typeface="Alata"/>
              </a:rPr>
              <a:t> </a:t>
            </a:r>
            <a:r>
              <a:rPr lang="en-US" sz="4000" dirty="0" err="1">
                <a:solidFill>
                  <a:srgbClr val="000000"/>
                </a:solidFill>
                <a:latin typeface="Alata"/>
              </a:rPr>
              <a:t>nguyên</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bao </a:t>
            </a:r>
            <a:r>
              <a:rPr lang="en-US" sz="4000" dirty="0" err="1">
                <a:solidFill>
                  <a:srgbClr val="000000"/>
                </a:solidFill>
                <a:latin typeface="Alata"/>
              </a:rPr>
              <a:t>gồm</a:t>
            </a:r>
            <a:r>
              <a:rPr lang="en-US" sz="4000" dirty="0">
                <a:solidFill>
                  <a:srgbClr val="000000"/>
                </a:solidFill>
                <a:latin typeface="Alata"/>
              </a:rPr>
              <a:t> </a:t>
            </a:r>
            <a:r>
              <a:rPr lang="en-US" sz="4000" dirty="0" err="1">
                <a:solidFill>
                  <a:srgbClr val="000000"/>
                </a:solidFill>
                <a:latin typeface="Alata"/>
              </a:rPr>
              <a:t>bởi</a:t>
            </a:r>
            <a:r>
              <a:rPr lang="en-US" sz="4000" dirty="0">
                <a:solidFill>
                  <a:srgbClr val="000000"/>
                </a:solidFill>
                <a:latin typeface="Alata"/>
              </a:rPr>
              <a:t> </a:t>
            </a:r>
            <a:r>
              <a:rPr lang="en-US" sz="4000" dirty="0" err="1">
                <a:solidFill>
                  <a:srgbClr val="000000"/>
                </a:solidFill>
                <a:latin typeface="Alata"/>
              </a:rPr>
              <a:t>một</a:t>
            </a:r>
            <a:r>
              <a:rPr lang="en-US" sz="4000" dirty="0">
                <a:solidFill>
                  <a:srgbClr val="000000"/>
                </a:solidFill>
                <a:latin typeface="Alata"/>
              </a:rPr>
              <a:t> </a:t>
            </a:r>
            <a:r>
              <a:rPr lang="en-US" sz="4000" dirty="0" err="1">
                <a:solidFill>
                  <a:srgbClr val="000000"/>
                </a:solidFill>
                <a:latin typeface="Alata"/>
              </a:rPr>
              <a:t>ứng</a:t>
            </a:r>
            <a:r>
              <a:rPr lang="en-US" sz="4000" dirty="0">
                <a:solidFill>
                  <a:srgbClr val="000000"/>
                </a:solidFill>
                <a:latin typeface="Alata"/>
              </a:rPr>
              <a:t> </a:t>
            </a:r>
            <a:r>
              <a:rPr lang="en-US" sz="4000" dirty="0" err="1">
                <a:solidFill>
                  <a:srgbClr val="000000"/>
                </a:solidFill>
                <a:latin typeface="Alata"/>
              </a:rPr>
              <a:t>cử</a:t>
            </a:r>
            <a:r>
              <a:rPr lang="en-US" sz="4000" dirty="0">
                <a:solidFill>
                  <a:srgbClr val="000000"/>
                </a:solidFill>
                <a:latin typeface="Alata"/>
              </a:rPr>
              <a:t> </a:t>
            </a:r>
            <a:r>
              <a:rPr lang="en-US" sz="4000" dirty="0" err="1">
                <a:solidFill>
                  <a:srgbClr val="000000"/>
                </a:solidFill>
                <a:latin typeface="Alata"/>
              </a:rPr>
              <a:t>viên</a:t>
            </a:r>
            <a:r>
              <a:rPr lang="en-US" sz="4000" dirty="0">
                <a:solidFill>
                  <a:srgbClr val="000000"/>
                </a:solidFill>
                <a:latin typeface="Alata"/>
              </a:rPr>
              <a:t> </a:t>
            </a:r>
            <a:r>
              <a:rPr lang="en-US" sz="4000" dirty="0" err="1">
                <a:solidFill>
                  <a:srgbClr val="000000"/>
                </a:solidFill>
                <a:latin typeface="Alata"/>
              </a:rPr>
              <a:t>năng</a:t>
            </a:r>
            <a:r>
              <a:rPr lang="en-US" sz="4000" dirty="0">
                <a:solidFill>
                  <a:srgbClr val="000000"/>
                </a:solidFill>
                <a:latin typeface="Alata"/>
              </a:rPr>
              <a:t> </a:t>
            </a:r>
            <a:r>
              <a:rPr lang="en-US" sz="4000" dirty="0" err="1">
                <a:solidFill>
                  <a:srgbClr val="000000"/>
                </a:solidFill>
                <a:latin typeface="Alata"/>
              </a:rPr>
              <a:t>lực</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a:t>
            </a:r>
          </a:p>
          <a:p>
            <a:pPr algn="just">
              <a:lnSpc>
                <a:spcPts val="4725"/>
              </a:lnSpc>
            </a:pPr>
            <a:endParaRPr lang="en-US" sz="4000" dirty="0">
              <a:solidFill>
                <a:srgbClr val="000000"/>
              </a:solidFill>
              <a:latin typeface="Alata"/>
            </a:endParaRPr>
          </a:p>
          <a:p>
            <a:pPr algn="just">
              <a:lnSpc>
                <a:spcPts val="4725"/>
              </a:lnSpc>
            </a:pPr>
            <a:r>
              <a:rPr lang="en-US" sz="4000" dirty="0">
                <a:solidFill>
                  <a:srgbClr val="000000"/>
                </a:solidFill>
                <a:latin typeface="Alata"/>
              </a:rPr>
              <a:t>• </a:t>
            </a:r>
            <a:r>
              <a:rPr lang="en-US" sz="4000" dirty="0" err="1">
                <a:solidFill>
                  <a:srgbClr val="000000"/>
                </a:solidFill>
                <a:latin typeface="Alata"/>
              </a:rPr>
              <a:t>Có</a:t>
            </a:r>
            <a:r>
              <a:rPr lang="en-US" sz="4000" dirty="0">
                <a:solidFill>
                  <a:srgbClr val="000000"/>
                </a:solidFill>
                <a:latin typeface="Alata"/>
              </a:rPr>
              <a:t> </a:t>
            </a:r>
            <a:r>
              <a:rPr lang="en-US" sz="4000" dirty="0" err="1">
                <a:solidFill>
                  <a:srgbClr val="000000"/>
                </a:solidFill>
                <a:latin typeface="Alata"/>
              </a:rPr>
              <a:t>bất</a:t>
            </a:r>
            <a:r>
              <a:rPr lang="en-US" sz="4000" dirty="0">
                <a:solidFill>
                  <a:srgbClr val="000000"/>
                </a:solidFill>
                <a:latin typeface="Alata"/>
              </a:rPr>
              <a:t> </a:t>
            </a:r>
            <a:r>
              <a:rPr lang="en-US" sz="4000" dirty="0" err="1">
                <a:solidFill>
                  <a:srgbClr val="000000"/>
                </a:solidFill>
                <a:latin typeface="Alata"/>
              </a:rPr>
              <a:t>kỳ</a:t>
            </a:r>
            <a:r>
              <a:rPr lang="en-US" sz="4000" dirty="0">
                <a:solidFill>
                  <a:srgbClr val="000000"/>
                </a:solidFill>
                <a:latin typeface="Alata"/>
              </a:rPr>
              <a:t> logic </a:t>
            </a:r>
            <a:r>
              <a:rPr lang="en-US" sz="4000" dirty="0" err="1">
                <a:solidFill>
                  <a:srgbClr val="000000"/>
                </a:solidFill>
                <a:latin typeface="Alata"/>
              </a:rPr>
              <a:t>ứng</a:t>
            </a:r>
            <a:r>
              <a:rPr lang="en-US" sz="4000" dirty="0">
                <a:solidFill>
                  <a:srgbClr val="000000"/>
                </a:solidFill>
                <a:latin typeface="Alata"/>
              </a:rPr>
              <a:t> </a:t>
            </a:r>
            <a:r>
              <a:rPr lang="en-US" sz="4000" dirty="0" err="1">
                <a:solidFill>
                  <a:srgbClr val="000000"/>
                </a:solidFill>
                <a:latin typeface="Alata"/>
              </a:rPr>
              <a:t>dụng</a:t>
            </a:r>
            <a:r>
              <a:rPr lang="en-US" sz="4000" dirty="0">
                <a:solidFill>
                  <a:srgbClr val="000000"/>
                </a:solidFill>
                <a:latin typeface="Alata"/>
              </a:rPr>
              <a:t> </a:t>
            </a:r>
            <a:r>
              <a:rPr lang="en-US" sz="4000" dirty="0" err="1">
                <a:solidFill>
                  <a:srgbClr val="000000"/>
                </a:solidFill>
                <a:latin typeface="Alata"/>
              </a:rPr>
              <a:t>cần</a:t>
            </a:r>
            <a:r>
              <a:rPr lang="en-US" sz="4000" dirty="0">
                <a:solidFill>
                  <a:srgbClr val="000000"/>
                </a:solidFill>
                <a:latin typeface="Alata"/>
              </a:rPr>
              <a:t> </a:t>
            </a:r>
            <a:r>
              <a:rPr lang="en-US" sz="4000" dirty="0" err="1">
                <a:solidFill>
                  <a:srgbClr val="000000"/>
                </a:solidFill>
                <a:latin typeface="Alata"/>
              </a:rPr>
              <a:t>thiết</a:t>
            </a:r>
            <a:r>
              <a:rPr lang="en-US" sz="4000" dirty="0">
                <a:solidFill>
                  <a:srgbClr val="000000"/>
                </a:solidFill>
                <a:latin typeface="Alata"/>
              </a:rPr>
              <a:t> </a:t>
            </a:r>
            <a:r>
              <a:rPr lang="en-US" sz="4000" dirty="0" err="1">
                <a:solidFill>
                  <a:srgbClr val="000000"/>
                </a:solidFill>
                <a:latin typeface="Alata"/>
              </a:rPr>
              <a:t>nào</a:t>
            </a:r>
            <a:r>
              <a:rPr lang="en-US" sz="4000" dirty="0">
                <a:solidFill>
                  <a:srgbClr val="000000"/>
                </a:solidFill>
                <a:latin typeface="Alata"/>
              </a:rPr>
              <a:t> </a:t>
            </a:r>
            <a:r>
              <a:rPr lang="en-US" sz="4000" dirty="0" err="1">
                <a:solidFill>
                  <a:srgbClr val="000000"/>
                </a:solidFill>
                <a:latin typeface="Alata"/>
              </a:rPr>
              <a:t>đã</a:t>
            </a:r>
            <a:r>
              <a:rPr lang="en-US" sz="4000" dirty="0">
                <a:solidFill>
                  <a:srgbClr val="000000"/>
                </a:solidFill>
                <a:latin typeface="Alata"/>
              </a:rPr>
              <a:t> </a:t>
            </a:r>
            <a:r>
              <a:rPr lang="en-US" sz="4000" dirty="0" err="1">
                <a:solidFill>
                  <a:srgbClr val="000000"/>
                </a:solidFill>
                <a:latin typeface="Alata"/>
              </a:rPr>
              <a:t>tồn</a:t>
            </a:r>
            <a:r>
              <a:rPr lang="en-US" sz="4000" dirty="0">
                <a:solidFill>
                  <a:srgbClr val="000000"/>
                </a:solidFill>
                <a:latin typeface="Alata"/>
              </a:rPr>
              <a:t> </a:t>
            </a:r>
            <a:r>
              <a:rPr lang="en-US" sz="4000" dirty="0" err="1">
                <a:solidFill>
                  <a:srgbClr val="000000"/>
                </a:solidFill>
                <a:latin typeface="Alata"/>
              </a:rPr>
              <a:t>tại</a:t>
            </a:r>
            <a:r>
              <a:rPr lang="en-US" sz="4000" dirty="0">
                <a:solidFill>
                  <a:srgbClr val="000000"/>
                </a:solidFill>
                <a:latin typeface="Alata"/>
              </a:rPr>
              <a:t> </a:t>
            </a:r>
            <a:r>
              <a:rPr lang="en-US" sz="4000" dirty="0" err="1">
                <a:solidFill>
                  <a:srgbClr val="000000"/>
                </a:solidFill>
                <a:latin typeface="Alata"/>
              </a:rPr>
              <a:t>không</a:t>
            </a:r>
            <a:r>
              <a:rPr lang="en-US" sz="4000" dirty="0">
                <a:solidFill>
                  <a:srgbClr val="000000"/>
                </a:solidFill>
                <a:latin typeface="Alata"/>
              </a:rPr>
              <a:t>?</a:t>
            </a:r>
          </a:p>
          <a:p>
            <a:pPr algn="just">
              <a:lnSpc>
                <a:spcPts val="4725"/>
              </a:lnSpc>
            </a:pPr>
            <a:endParaRPr lang="en-US" sz="4000" dirty="0">
              <a:solidFill>
                <a:srgbClr val="000000"/>
              </a:solidFill>
              <a:latin typeface="Alata"/>
            </a:endParaRPr>
          </a:p>
          <a:p>
            <a:pPr algn="just">
              <a:lnSpc>
                <a:spcPts val="4725"/>
              </a:lnSpc>
            </a:pPr>
            <a:r>
              <a:rPr lang="en-US" sz="4000" dirty="0">
                <a:solidFill>
                  <a:srgbClr val="000000"/>
                </a:solidFill>
                <a:latin typeface="Alata"/>
              </a:rPr>
              <a:t>• </a:t>
            </a:r>
            <a:r>
              <a:rPr lang="en-US" sz="4000" dirty="0" err="1">
                <a:solidFill>
                  <a:srgbClr val="000000"/>
                </a:solidFill>
                <a:latin typeface="Alata"/>
              </a:rPr>
              <a:t>Có</a:t>
            </a:r>
            <a:r>
              <a:rPr lang="en-US" sz="4000" dirty="0">
                <a:solidFill>
                  <a:srgbClr val="000000"/>
                </a:solidFill>
                <a:latin typeface="Alata"/>
              </a:rPr>
              <a:t> </a:t>
            </a:r>
            <a:r>
              <a:rPr lang="en-US" sz="4000" dirty="0" err="1">
                <a:solidFill>
                  <a:srgbClr val="000000"/>
                </a:solidFill>
                <a:latin typeface="Alata"/>
              </a:rPr>
              <a:t>bất</a:t>
            </a:r>
            <a:r>
              <a:rPr lang="en-US" sz="4000" dirty="0">
                <a:solidFill>
                  <a:srgbClr val="000000"/>
                </a:solidFill>
                <a:latin typeface="Alata"/>
              </a:rPr>
              <a:t> </a:t>
            </a:r>
            <a:r>
              <a:rPr lang="en-US" sz="4000" dirty="0" err="1">
                <a:solidFill>
                  <a:srgbClr val="000000"/>
                </a:solidFill>
                <a:latin typeface="Alata"/>
              </a:rPr>
              <a:t>kỳ</a:t>
            </a:r>
            <a:r>
              <a:rPr lang="en-US" sz="4000" dirty="0">
                <a:solidFill>
                  <a:srgbClr val="000000"/>
                </a:solidFill>
                <a:latin typeface="Alata"/>
              </a:rPr>
              <a:t> logic </a:t>
            </a:r>
            <a:r>
              <a:rPr lang="en-US" sz="4000" dirty="0" err="1">
                <a:solidFill>
                  <a:srgbClr val="000000"/>
                </a:solidFill>
                <a:latin typeface="Alata"/>
              </a:rPr>
              <a:t>ứng</a:t>
            </a:r>
            <a:r>
              <a:rPr lang="en-US" sz="4000" dirty="0">
                <a:solidFill>
                  <a:srgbClr val="000000"/>
                </a:solidFill>
                <a:latin typeface="Alata"/>
              </a:rPr>
              <a:t> </a:t>
            </a:r>
            <a:r>
              <a:rPr lang="en-US" sz="4000" dirty="0" err="1">
                <a:solidFill>
                  <a:srgbClr val="000000"/>
                </a:solidFill>
                <a:latin typeface="Alata"/>
              </a:rPr>
              <a:t>dụng</a:t>
            </a:r>
            <a:r>
              <a:rPr lang="en-US" sz="4000" dirty="0">
                <a:solidFill>
                  <a:srgbClr val="000000"/>
                </a:solidFill>
                <a:latin typeface="Alata"/>
              </a:rPr>
              <a:t> </a:t>
            </a:r>
            <a:r>
              <a:rPr lang="en-US" sz="4000" dirty="0" err="1">
                <a:solidFill>
                  <a:srgbClr val="000000"/>
                </a:solidFill>
                <a:latin typeface="Alata"/>
              </a:rPr>
              <a:t>bắt</a:t>
            </a:r>
            <a:r>
              <a:rPr lang="en-US" sz="4000" dirty="0">
                <a:solidFill>
                  <a:srgbClr val="000000"/>
                </a:solidFill>
                <a:latin typeface="Alata"/>
              </a:rPr>
              <a:t> </a:t>
            </a:r>
            <a:r>
              <a:rPr lang="en-US" sz="4000" dirty="0" err="1">
                <a:solidFill>
                  <a:srgbClr val="000000"/>
                </a:solidFill>
                <a:latin typeface="Alata"/>
              </a:rPr>
              <a:t>buộc</a:t>
            </a:r>
            <a:r>
              <a:rPr lang="en-US" sz="4000" dirty="0">
                <a:solidFill>
                  <a:srgbClr val="000000"/>
                </a:solidFill>
                <a:latin typeface="Alata"/>
              </a:rPr>
              <a:t> </a:t>
            </a:r>
            <a:r>
              <a:rPr lang="en-US" sz="4000" dirty="0" err="1">
                <a:solidFill>
                  <a:srgbClr val="000000"/>
                </a:solidFill>
                <a:latin typeface="Alata"/>
              </a:rPr>
              <a:t>nào</a:t>
            </a:r>
            <a:r>
              <a:rPr lang="en-US" sz="4000" dirty="0">
                <a:solidFill>
                  <a:srgbClr val="000000"/>
                </a:solidFill>
                <a:latin typeface="Alata"/>
              </a:rPr>
              <a:t> </a:t>
            </a:r>
            <a:r>
              <a:rPr lang="en-US" sz="4000" dirty="0" err="1">
                <a:solidFill>
                  <a:srgbClr val="000000"/>
                </a:solidFill>
                <a:latin typeface="Alata"/>
              </a:rPr>
              <a:t>vượt</a:t>
            </a:r>
            <a:r>
              <a:rPr lang="en-US" sz="4000" dirty="0">
                <a:solidFill>
                  <a:srgbClr val="000000"/>
                </a:solidFill>
                <a:latin typeface="Alata"/>
              </a:rPr>
              <a:t> qua </a:t>
            </a:r>
            <a:r>
              <a:rPr lang="en-US" sz="4000" dirty="0" err="1">
                <a:solidFill>
                  <a:srgbClr val="000000"/>
                </a:solidFill>
                <a:latin typeface="Alata"/>
              </a:rPr>
              <a:t>ranh</a:t>
            </a:r>
            <a:r>
              <a:rPr lang="en-US" sz="4000" dirty="0">
                <a:solidFill>
                  <a:srgbClr val="000000"/>
                </a:solidFill>
                <a:latin typeface="Alata"/>
              </a:rPr>
              <a:t> </a:t>
            </a:r>
            <a:r>
              <a:rPr lang="en-US" sz="4000" dirty="0" err="1">
                <a:solidFill>
                  <a:srgbClr val="000000"/>
                </a:solidFill>
                <a:latin typeface="Alata"/>
              </a:rPr>
              <a:t>giới</a:t>
            </a:r>
            <a:r>
              <a:rPr lang="en-US" sz="4000" dirty="0">
                <a:solidFill>
                  <a:srgbClr val="000000"/>
                </a:solidFill>
                <a:latin typeface="Alata"/>
              </a:rPr>
              <a:t> </a:t>
            </a:r>
            <a:r>
              <a:rPr lang="en-US" sz="4000" dirty="0" err="1">
                <a:solidFill>
                  <a:srgbClr val="000000"/>
                </a:solidFill>
                <a:latin typeface="Alata"/>
              </a:rPr>
              <a:t>ứng</a:t>
            </a:r>
            <a:r>
              <a:rPr lang="en-US" sz="4000" dirty="0">
                <a:solidFill>
                  <a:srgbClr val="000000"/>
                </a:solidFill>
                <a:latin typeface="Alata"/>
              </a:rPr>
              <a:t> </a:t>
            </a:r>
            <a:r>
              <a:rPr lang="en-US" sz="4000" dirty="0" err="1">
                <a:solidFill>
                  <a:srgbClr val="000000"/>
                </a:solidFill>
                <a:latin typeface="Alata"/>
              </a:rPr>
              <a:t>dụng</a:t>
            </a:r>
            <a:r>
              <a:rPr lang="en-US" sz="4000" dirty="0">
                <a:solidFill>
                  <a:srgbClr val="000000"/>
                </a:solidFill>
                <a:latin typeface="Alata"/>
              </a:rPr>
              <a:t> </a:t>
            </a:r>
            <a:r>
              <a:rPr lang="en-US" sz="4000" dirty="0" err="1">
                <a:solidFill>
                  <a:srgbClr val="000000"/>
                </a:solidFill>
                <a:latin typeface="Alata"/>
              </a:rPr>
              <a:t>không</a:t>
            </a:r>
            <a:r>
              <a:rPr lang="en-US" sz="4000" dirty="0">
                <a:solidFill>
                  <a:srgbClr val="000000"/>
                </a:solidFill>
                <a:latin typeface="Alata"/>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28900" y="8721155"/>
            <a:ext cx="7315200" cy="279307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47819">
            <a:off x="-1037168" y="955686"/>
            <a:ext cx="8583665" cy="3542713"/>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083224" y="1491880"/>
            <a:ext cx="904915" cy="991441"/>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75838" y="531253"/>
            <a:ext cx="1099789" cy="1204948"/>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640713">
            <a:off x="13772057" y="1860865"/>
            <a:ext cx="784285" cy="1732356"/>
          </a:xfrm>
          <a:prstGeom prst="rect">
            <a:avLst/>
          </a:prstGeom>
        </p:spPr>
      </p:pic>
      <p:sp>
        <p:nvSpPr>
          <p:cNvPr id="8" name="TextBox 8"/>
          <p:cNvSpPr txBox="1"/>
          <p:nvPr/>
        </p:nvSpPr>
        <p:spPr>
          <a:xfrm>
            <a:off x="525003" y="536694"/>
            <a:ext cx="17237994" cy="7418569"/>
          </a:xfrm>
          <a:prstGeom prst="rect">
            <a:avLst/>
          </a:prstGeom>
        </p:spPr>
        <p:txBody>
          <a:bodyPr lIns="0" tIns="0" rIns="0" bIns="0" rtlCol="0" anchor="t">
            <a:spAutoFit/>
          </a:bodyPr>
          <a:lstStyle/>
          <a:p>
            <a:pPr algn="ctr">
              <a:lnSpc>
                <a:spcPts val="6480"/>
              </a:lnSpc>
              <a:spcBef>
                <a:spcPct val="0"/>
              </a:spcBef>
            </a:pPr>
            <a:r>
              <a:rPr lang="en-US" sz="5400" dirty="0">
                <a:solidFill>
                  <a:srgbClr val="000000"/>
                </a:solidFill>
                <a:latin typeface="Alata"/>
              </a:rPr>
              <a:t>Case study</a:t>
            </a:r>
          </a:p>
          <a:p>
            <a:pPr algn="ctr">
              <a:lnSpc>
                <a:spcPts val="6480"/>
              </a:lnSpc>
              <a:spcBef>
                <a:spcPct val="0"/>
              </a:spcBef>
            </a:pPr>
            <a:endParaRPr lang="en-US" sz="5400" dirty="0">
              <a:solidFill>
                <a:srgbClr val="000000"/>
              </a:solidFill>
              <a:latin typeface="Alata"/>
            </a:endParaRPr>
          </a:p>
          <a:p>
            <a:pPr algn="just">
              <a:lnSpc>
                <a:spcPts val="6480"/>
              </a:lnSpc>
              <a:spcBef>
                <a:spcPct val="0"/>
              </a:spcBef>
            </a:pPr>
            <a:r>
              <a:rPr lang="en-US" sz="4000" dirty="0">
                <a:solidFill>
                  <a:srgbClr val="000000"/>
                </a:solidFill>
                <a:latin typeface="Alata"/>
              </a:rPr>
              <a:t>	</a:t>
            </a:r>
            <a:r>
              <a:rPr lang="en-US" sz="4000" dirty="0" err="1">
                <a:solidFill>
                  <a:srgbClr val="000000"/>
                </a:solidFill>
                <a:latin typeface="Alata"/>
              </a:rPr>
              <a:t>Ngoài</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hành</a:t>
            </a:r>
            <a:r>
              <a:rPr lang="en-US" sz="4000" dirty="0">
                <a:solidFill>
                  <a:srgbClr val="000000"/>
                </a:solidFill>
                <a:latin typeface="Alata"/>
              </a:rPr>
              <a:t> </a:t>
            </a:r>
            <a:r>
              <a:rPr lang="en-US" sz="4000" dirty="0" err="1">
                <a:solidFill>
                  <a:srgbClr val="000000"/>
                </a:solidFill>
                <a:latin typeface="Alata"/>
              </a:rPr>
              <a:t>động</a:t>
            </a:r>
            <a:r>
              <a:rPr lang="en-US" sz="4000" dirty="0">
                <a:solidFill>
                  <a:srgbClr val="000000"/>
                </a:solidFill>
                <a:latin typeface="Alata"/>
              </a:rPr>
              <a:t> </a:t>
            </a:r>
            <a:r>
              <a:rPr lang="en-US" sz="4000" dirty="0" err="1">
                <a:solidFill>
                  <a:srgbClr val="000000"/>
                </a:solidFill>
                <a:latin typeface="Alata"/>
              </a:rPr>
              <a:t>Gửi</a:t>
            </a:r>
            <a:r>
              <a:rPr lang="en-US" sz="4000" dirty="0">
                <a:solidFill>
                  <a:srgbClr val="000000"/>
                </a:solidFill>
                <a:latin typeface="Alata"/>
              </a:rPr>
              <a:t> </a:t>
            </a:r>
            <a:r>
              <a:rPr lang="en-US" sz="4000" dirty="0" err="1">
                <a:solidFill>
                  <a:srgbClr val="000000"/>
                </a:solidFill>
                <a:latin typeface="Alata"/>
              </a:rPr>
              <a:t>Thông</a:t>
            </a:r>
            <a:r>
              <a:rPr lang="en-US" sz="4000" dirty="0">
                <a:solidFill>
                  <a:srgbClr val="000000"/>
                </a:solidFill>
                <a:latin typeface="Alata"/>
              </a:rPr>
              <a:t> </a:t>
            </a:r>
            <a:r>
              <a:rPr lang="en-US" sz="4000" dirty="0" err="1">
                <a:solidFill>
                  <a:srgbClr val="000000"/>
                </a:solidFill>
                <a:latin typeface="Alata"/>
              </a:rPr>
              <a:t>báo</a:t>
            </a:r>
            <a:r>
              <a:rPr lang="en-US" sz="4000" dirty="0">
                <a:solidFill>
                  <a:srgbClr val="000000"/>
                </a:solidFill>
                <a:latin typeface="Alata"/>
              </a:rPr>
              <a:t> </a:t>
            </a:r>
            <a:r>
              <a:rPr lang="en-US" sz="4000" dirty="0" err="1">
                <a:solidFill>
                  <a:srgbClr val="000000"/>
                </a:solidFill>
                <a:latin typeface="Alata"/>
              </a:rPr>
              <a:t>Từ</a:t>
            </a:r>
            <a:r>
              <a:rPr lang="en-US" sz="4000" dirty="0">
                <a:solidFill>
                  <a:srgbClr val="000000"/>
                </a:solidFill>
                <a:latin typeface="Alata"/>
              </a:rPr>
              <a:t> </a:t>
            </a:r>
            <a:r>
              <a:rPr lang="en-US" sz="4000" dirty="0" err="1">
                <a:solidFill>
                  <a:srgbClr val="000000"/>
                </a:solidFill>
                <a:latin typeface="Alata"/>
              </a:rPr>
              <a:t>chối</a:t>
            </a:r>
            <a:r>
              <a:rPr lang="en-US" sz="4000" dirty="0">
                <a:solidFill>
                  <a:srgbClr val="000000"/>
                </a:solidFill>
                <a:latin typeface="Alata"/>
              </a:rPr>
              <a:t>, </a:t>
            </a:r>
            <a:r>
              <a:rPr lang="en-US" sz="4000" dirty="0" err="1">
                <a:solidFill>
                  <a:srgbClr val="000000"/>
                </a:solidFill>
                <a:latin typeface="Alata"/>
              </a:rPr>
              <a:t>Gửi</a:t>
            </a:r>
            <a:r>
              <a:rPr lang="en-US" sz="4000" dirty="0">
                <a:solidFill>
                  <a:srgbClr val="000000"/>
                </a:solidFill>
                <a:latin typeface="Alata"/>
              </a:rPr>
              <a:t> </a:t>
            </a:r>
            <a:r>
              <a:rPr lang="en-US" sz="4000" dirty="0" err="1">
                <a:solidFill>
                  <a:srgbClr val="000000"/>
                </a:solidFill>
                <a:latin typeface="Alata"/>
              </a:rPr>
              <a:t>Thông</a:t>
            </a:r>
            <a:r>
              <a:rPr lang="en-US" sz="4000" dirty="0">
                <a:solidFill>
                  <a:srgbClr val="000000"/>
                </a:solidFill>
                <a:latin typeface="Alata"/>
              </a:rPr>
              <a:t> </a:t>
            </a:r>
            <a:r>
              <a:rPr lang="en-US" sz="4000" dirty="0" err="1">
                <a:solidFill>
                  <a:srgbClr val="000000"/>
                </a:solidFill>
                <a:latin typeface="Alata"/>
              </a:rPr>
              <a:t>báo</a:t>
            </a:r>
            <a:r>
              <a:rPr lang="en-US" sz="4000" dirty="0">
                <a:solidFill>
                  <a:srgbClr val="000000"/>
                </a:solidFill>
                <a:latin typeface="Alata"/>
              </a:rPr>
              <a:t> </a:t>
            </a:r>
            <a:r>
              <a:rPr lang="en-US" sz="4000" dirty="0" err="1">
                <a:solidFill>
                  <a:srgbClr val="000000"/>
                </a:solidFill>
                <a:latin typeface="Alata"/>
              </a:rPr>
              <a:t>Chấp</a:t>
            </a:r>
            <a:r>
              <a:rPr lang="en-US" sz="4000" dirty="0">
                <a:solidFill>
                  <a:srgbClr val="000000"/>
                </a:solidFill>
                <a:latin typeface="Alata"/>
              </a:rPr>
              <a:t> </a:t>
            </a:r>
            <a:r>
              <a:rPr lang="en-US" sz="4000" dirty="0" err="1">
                <a:solidFill>
                  <a:srgbClr val="000000"/>
                </a:solidFill>
                <a:latin typeface="Alata"/>
              </a:rPr>
              <a:t>nhận</a:t>
            </a:r>
            <a:r>
              <a:rPr lang="en-US" sz="4000" dirty="0">
                <a:solidFill>
                  <a:srgbClr val="000000"/>
                </a:solidFill>
                <a:latin typeface="Alata"/>
              </a:rPr>
              <a:t> </a:t>
            </a:r>
            <a:r>
              <a:rPr lang="en-US" sz="4000" dirty="0" err="1">
                <a:solidFill>
                  <a:srgbClr val="000000"/>
                </a:solidFill>
                <a:latin typeface="Alata"/>
              </a:rPr>
              <a:t>và</a:t>
            </a:r>
            <a:r>
              <a:rPr lang="en-US" sz="4000" dirty="0">
                <a:solidFill>
                  <a:srgbClr val="000000"/>
                </a:solidFill>
                <a:latin typeface="Alata"/>
              </a:rPr>
              <a:t> In </a:t>
            </a:r>
            <a:r>
              <a:rPr lang="en-US" sz="4000" dirty="0" err="1">
                <a:solidFill>
                  <a:srgbClr val="000000"/>
                </a:solidFill>
                <a:latin typeface="Alata"/>
              </a:rPr>
              <a:t>Bản</a:t>
            </a:r>
            <a:r>
              <a:rPr lang="en-US" sz="4000" dirty="0">
                <a:solidFill>
                  <a:srgbClr val="000000"/>
                </a:solidFill>
                <a:latin typeface="Alata"/>
              </a:rPr>
              <a:t> </a:t>
            </a:r>
            <a:r>
              <a:rPr lang="en-US" sz="4000" dirty="0" err="1">
                <a:solidFill>
                  <a:srgbClr val="000000"/>
                </a:solidFill>
                <a:latin typeface="Alata"/>
              </a:rPr>
              <a:t>cứng</a:t>
            </a:r>
            <a:r>
              <a:rPr lang="en-US" sz="4000" dirty="0">
                <a:solidFill>
                  <a:srgbClr val="000000"/>
                </a:solidFill>
                <a:latin typeface="Alata"/>
              </a:rPr>
              <a:t> </a:t>
            </a:r>
            <a:r>
              <a:rPr lang="en-US" sz="4000" dirty="0" err="1">
                <a:solidFill>
                  <a:srgbClr val="000000"/>
                </a:solidFill>
                <a:latin typeface="Alata"/>
              </a:rPr>
              <a:t>Hồ</a:t>
            </a:r>
            <a:r>
              <a:rPr lang="en-US" sz="4000" dirty="0">
                <a:solidFill>
                  <a:srgbClr val="000000"/>
                </a:solidFill>
                <a:latin typeface="Alata"/>
              </a:rPr>
              <a:t> </a:t>
            </a:r>
            <a:r>
              <a:rPr lang="en-US" sz="4000" dirty="0" err="1">
                <a:solidFill>
                  <a:srgbClr val="000000"/>
                </a:solidFill>
                <a:latin typeface="Alata"/>
              </a:rPr>
              <a:t>sơ</a:t>
            </a:r>
            <a:r>
              <a:rPr lang="en-US" sz="4000" dirty="0">
                <a:solidFill>
                  <a:srgbClr val="000000"/>
                </a:solidFill>
                <a:latin typeface="Alata"/>
              </a:rPr>
              <a:t> </a:t>
            </a:r>
            <a:r>
              <a:rPr lang="en-US" sz="4000" dirty="0" err="1">
                <a:solidFill>
                  <a:srgbClr val="000000"/>
                </a:solidFill>
                <a:latin typeface="Alata"/>
              </a:rPr>
              <a:t>Trao</a:t>
            </a:r>
            <a:r>
              <a:rPr lang="en-US" sz="4000" dirty="0">
                <a:solidFill>
                  <a:srgbClr val="000000"/>
                </a:solidFill>
                <a:latin typeface="Alata"/>
              </a:rPr>
              <a:t> </a:t>
            </a:r>
            <a:r>
              <a:rPr lang="en-US" sz="4000" dirty="0" err="1">
                <a:solidFill>
                  <a:srgbClr val="000000"/>
                </a:solidFill>
                <a:latin typeface="Alata"/>
              </a:rPr>
              <a:t>Giải</a:t>
            </a:r>
            <a:r>
              <a:rPr lang="en-US" sz="4000" dirty="0">
                <a:solidFill>
                  <a:srgbClr val="000000"/>
                </a:solidFill>
                <a:latin typeface="Alata"/>
              </a:rPr>
              <a:t> </a:t>
            </a:r>
            <a:r>
              <a:rPr lang="en-US" sz="4000" dirty="0" err="1">
                <a:solidFill>
                  <a:srgbClr val="000000"/>
                </a:solidFill>
                <a:latin typeface="Alata"/>
              </a:rPr>
              <a:t>thưởng</a:t>
            </a:r>
            <a:r>
              <a:rPr lang="en-US" sz="4000" dirty="0">
                <a:solidFill>
                  <a:srgbClr val="000000"/>
                </a:solidFill>
                <a:latin typeface="Alata"/>
              </a:rPr>
              <a:t> </a:t>
            </a:r>
            <a:r>
              <a:rPr lang="en-US" sz="4000" dirty="0" err="1">
                <a:solidFill>
                  <a:srgbClr val="000000"/>
                </a:solidFill>
                <a:latin typeface="Alata"/>
              </a:rPr>
              <a:t>đã</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xác</a:t>
            </a:r>
            <a:r>
              <a:rPr lang="en-US" sz="4000" dirty="0">
                <a:solidFill>
                  <a:srgbClr val="000000"/>
                </a:solidFill>
                <a:latin typeface="Alata"/>
              </a:rPr>
              <a:t> </a:t>
            </a:r>
            <a:r>
              <a:rPr lang="en-US" sz="4000" dirty="0" err="1">
                <a:solidFill>
                  <a:srgbClr val="000000"/>
                </a:solidFill>
                <a:latin typeface="Alata"/>
              </a:rPr>
              <a:t>định</a:t>
            </a:r>
            <a:r>
              <a:rPr lang="en-US" sz="4000" dirty="0">
                <a:solidFill>
                  <a:srgbClr val="000000"/>
                </a:solidFill>
                <a:latin typeface="Alata"/>
              </a:rPr>
              <a:t>, </a:t>
            </a:r>
            <a:r>
              <a:rPr lang="en-US" sz="4000" dirty="0" err="1">
                <a:solidFill>
                  <a:srgbClr val="000000"/>
                </a:solidFill>
                <a:latin typeface="Alata"/>
              </a:rPr>
              <a:t>dường</a:t>
            </a:r>
            <a:r>
              <a:rPr lang="en-US" sz="4000" dirty="0">
                <a:solidFill>
                  <a:srgbClr val="000000"/>
                </a:solidFill>
                <a:latin typeface="Alata"/>
              </a:rPr>
              <a:t> </a:t>
            </a:r>
            <a:r>
              <a:rPr lang="en-US" sz="4000" dirty="0" err="1">
                <a:solidFill>
                  <a:srgbClr val="000000"/>
                </a:solidFill>
                <a:latin typeface="Alata"/>
              </a:rPr>
              <a:t>như</a:t>
            </a:r>
            <a:r>
              <a:rPr lang="en-US" sz="4000" dirty="0">
                <a:solidFill>
                  <a:srgbClr val="000000"/>
                </a:solidFill>
                <a:latin typeface="Alata"/>
              </a:rPr>
              <a:t> </a:t>
            </a:r>
            <a:r>
              <a:rPr lang="en-US" sz="4000" dirty="0" err="1">
                <a:solidFill>
                  <a:srgbClr val="000000"/>
                </a:solidFill>
                <a:latin typeface="Alata"/>
              </a:rPr>
              <a:t>không</a:t>
            </a:r>
            <a:r>
              <a:rPr lang="en-US" sz="4000" dirty="0">
                <a:solidFill>
                  <a:srgbClr val="000000"/>
                </a:solidFill>
                <a:latin typeface="Alata"/>
              </a:rPr>
              <a:t> </a:t>
            </a:r>
            <a:r>
              <a:rPr lang="en-US" sz="4000" dirty="0" err="1">
                <a:solidFill>
                  <a:srgbClr val="000000"/>
                </a:solidFill>
                <a:latin typeface="Alata"/>
              </a:rPr>
              <a:t>có</a:t>
            </a:r>
            <a:r>
              <a:rPr lang="en-US" sz="4000" dirty="0">
                <a:solidFill>
                  <a:srgbClr val="000000"/>
                </a:solidFill>
                <a:latin typeface="Alata"/>
              </a:rPr>
              <a:t> </a:t>
            </a:r>
            <a:r>
              <a:rPr lang="en-US" sz="4000" dirty="0" err="1">
                <a:solidFill>
                  <a:srgbClr val="000000"/>
                </a:solidFill>
                <a:latin typeface="Alata"/>
              </a:rPr>
              <a:t>gì</a:t>
            </a:r>
            <a:r>
              <a:rPr lang="en-US" sz="4000" dirty="0">
                <a:solidFill>
                  <a:srgbClr val="000000"/>
                </a:solidFill>
                <a:latin typeface="Alata"/>
              </a:rPr>
              <a:t> </a:t>
            </a:r>
            <a:r>
              <a:rPr lang="en-US" sz="4000" dirty="0" err="1">
                <a:solidFill>
                  <a:srgbClr val="000000"/>
                </a:solidFill>
                <a:latin typeface="Alata"/>
              </a:rPr>
              <a:t>khác</a:t>
            </a:r>
            <a:r>
              <a:rPr lang="en-US" sz="4000" dirty="0">
                <a:solidFill>
                  <a:srgbClr val="000000"/>
                </a:solidFill>
                <a:latin typeface="Alata"/>
              </a:rPr>
              <a:t> </a:t>
            </a:r>
            <a:r>
              <a:rPr lang="en-US" sz="4000" dirty="0" err="1">
                <a:solidFill>
                  <a:srgbClr val="000000"/>
                </a:solidFill>
                <a:latin typeface="Alata"/>
              </a:rPr>
              <a:t>yêu</a:t>
            </a:r>
            <a:r>
              <a:rPr lang="en-US" sz="4000" dirty="0">
                <a:solidFill>
                  <a:srgbClr val="000000"/>
                </a:solidFill>
                <a:latin typeface="Alata"/>
              </a:rPr>
              <a:t> </a:t>
            </a:r>
            <a:r>
              <a:rPr lang="en-US" sz="4000" dirty="0" err="1">
                <a:solidFill>
                  <a:srgbClr val="000000"/>
                </a:solidFill>
                <a:latin typeface="Alata"/>
              </a:rPr>
              <a:t>cầu</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chức</a:t>
            </a:r>
            <a:r>
              <a:rPr lang="en-US" sz="4000" dirty="0">
                <a:solidFill>
                  <a:srgbClr val="000000"/>
                </a:solidFill>
                <a:latin typeface="Alata"/>
              </a:rPr>
              <a:t> </a:t>
            </a:r>
            <a:r>
              <a:rPr lang="en-US" sz="4000" dirty="0" err="1">
                <a:solidFill>
                  <a:srgbClr val="000000"/>
                </a:solidFill>
                <a:latin typeface="Alata"/>
              </a:rPr>
              <a:t>năng</a:t>
            </a:r>
            <a:r>
              <a:rPr lang="en-US" sz="4000" dirty="0">
                <a:solidFill>
                  <a:srgbClr val="000000"/>
                </a:solidFill>
                <a:latin typeface="Alata"/>
              </a:rPr>
              <a:t> </a:t>
            </a:r>
            <a:r>
              <a:rPr lang="en-US" sz="4000" dirty="0" err="1">
                <a:solidFill>
                  <a:srgbClr val="000000"/>
                </a:solidFill>
                <a:latin typeface="Alata"/>
              </a:rPr>
              <a:t>tập</a:t>
            </a:r>
            <a:r>
              <a:rPr lang="en-US" sz="4000" dirty="0">
                <a:solidFill>
                  <a:srgbClr val="000000"/>
                </a:solidFill>
                <a:latin typeface="Alata"/>
              </a:rPr>
              <a:t> </a:t>
            </a:r>
            <a:r>
              <a:rPr lang="en-US" sz="4000" dirty="0" err="1">
                <a:solidFill>
                  <a:srgbClr val="000000"/>
                </a:solidFill>
                <a:latin typeface="Alata"/>
              </a:rPr>
              <a:t>trung</a:t>
            </a:r>
            <a:r>
              <a:rPr lang="en-US" sz="4000" dirty="0">
                <a:solidFill>
                  <a:srgbClr val="000000"/>
                </a:solidFill>
                <a:latin typeface="Alata"/>
              </a:rPr>
              <a:t> </a:t>
            </a:r>
            <a:r>
              <a:rPr lang="en-US" sz="4000" dirty="0" err="1">
                <a:solidFill>
                  <a:srgbClr val="000000"/>
                </a:solidFill>
                <a:latin typeface="Alata"/>
              </a:rPr>
              <a:t>vào</a:t>
            </a:r>
            <a:r>
              <a:rPr lang="en-US" sz="4000" dirty="0">
                <a:solidFill>
                  <a:srgbClr val="000000"/>
                </a:solidFill>
                <a:latin typeface="Alata"/>
              </a:rPr>
              <a:t> </a:t>
            </a:r>
            <a:r>
              <a:rPr lang="en-US" sz="4000" dirty="0" err="1">
                <a:solidFill>
                  <a:srgbClr val="000000"/>
                </a:solidFill>
                <a:latin typeface="Alata"/>
              </a:rPr>
              <a:t>tiện</a:t>
            </a:r>
            <a:r>
              <a:rPr lang="en-US" sz="4000" dirty="0">
                <a:solidFill>
                  <a:srgbClr val="000000"/>
                </a:solidFill>
                <a:latin typeface="Alata"/>
              </a:rPr>
              <a:t> </a:t>
            </a:r>
            <a:r>
              <a:rPr lang="en-US" sz="4000" dirty="0" err="1">
                <a:solidFill>
                  <a:srgbClr val="000000"/>
                </a:solidFill>
                <a:latin typeface="Alata"/>
              </a:rPr>
              <a:t>ích</a:t>
            </a:r>
            <a:r>
              <a:rPr lang="en-US" sz="4000" dirty="0">
                <a:solidFill>
                  <a:srgbClr val="000000"/>
                </a:solidFill>
                <a:latin typeface="Alata"/>
              </a:rPr>
              <a:t>.</a:t>
            </a:r>
          </a:p>
          <a:p>
            <a:pPr algn="just">
              <a:lnSpc>
                <a:spcPts val="6480"/>
              </a:lnSpc>
              <a:spcBef>
                <a:spcPct val="0"/>
              </a:spcBef>
            </a:pPr>
            <a:r>
              <a:rPr lang="en-US" sz="4000" dirty="0">
                <a:solidFill>
                  <a:srgbClr val="000000"/>
                </a:solidFill>
                <a:latin typeface="Alata"/>
              </a:rPr>
              <a:t>	Sau </a:t>
            </a:r>
            <a:r>
              <a:rPr lang="en-US" sz="4000" dirty="0" err="1">
                <a:solidFill>
                  <a:srgbClr val="000000"/>
                </a:solidFill>
                <a:latin typeface="Alata"/>
              </a:rPr>
              <a:t>đó</a:t>
            </a:r>
            <a:r>
              <a:rPr lang="en-US" sz="4000" dirty="0">
                <a:solidFill>
                  <a:srgbClr val="000000"/>
                </a:solidFill>
                <a:latin typeface="Alata"/>
              </a:rPr>
              <a:t>, </a:t>
            </a:r>
            <a:r>
              <a:rPr lang="en-US" sz="4000" dirty="0" err="1">
                <a:solidFill>
                  <a:srgbClr val="000000"/>
                </a:solidFill>
                <a:latin typeface="Alata"/>
              </a:rPr>
              <a:t>điều</a:t>
            </a:r>
            <a:r>
              <a:rPr lang="en-US" sz="4000" dirty="0">
                <a:solidFill>
                  <a:srgbClr val="000000"/>
                </a:solidFill>
                <a:latin typeface="Alata"/>
              </a:rPr>
              <a:t> </a:t>
            </a:r>
            <a:r>
              <a:rPr lang="en-US" sz="4000" dirty="0" err="1">
                <a:solidFill>
                  <a:srgbClr val="000000"/>
                </a:solidFill>
                <a:latin typeface="Alata"/>
              </a:rPr>
              <a:t>này</a:t>
            </a:r>
            <a:r>
              <a:rPr lang="en-US" sz="4000" dirty="0">
                <a:solidFill>
                  <a:srgbClr val="000000"/>
                </a:solidFill>
                <a:latin typeface="Alata"/>
              </a:rPr>
              <a:t> </a:t>
            </a:r>
            <a:r>
              <a:rPr lang="en-US" sz="4000" dirty="0" err="1">
                <a:solidFill>
                  <a:srgbClr val="000000"/>
                </a:solidFill>
                <a:latin typeface="Alata"/>
              </a:rPr>
              <a:t>tạo</a:t>
            </a:r>
            <a:r>
              <a:rPr lang="en-US" sz="4000" dirty="0">
                <a:solidFill>
                  <a:srgbClr val="000000"/>
                </a:solidFill>
                <a:latin typeface="Alata"/>
              </a:rPr>
              <a:t> </a:t>
            </a:r>
            <a:r>
              <a:rPr lang="en-US" sz="4000" dirty="0" err="1">
                <a:solidFill>
                  <a:srgbClr val="000000"/>
                </a:solidFill>
                <a:latin typeface="Alata"/>
              </a:rPr>
              <a:t>tiền</a:t>
            </a:r>
            <a:r>
              <a:rPr lang="en-US" sz="4000" dirty="0">
                <a:solidFill>
                  <a:srgbClr val="000000"/>
                </a:solidFill>
                <a:latin typeface="Alata"/>
              </a:rPr>
              <a:t> </a:t>
            </a:r>
            <a:r>
              <a:rPr lang="en-US" sz="4000" dirty="0" err="1">
                <a:solidFill>
                  <a:srgbClr val="000000"/>
                </a:solidFill>
                <a:latin typeface="Alata"/>
              </a:rPr>
              <a:t>đề</a:t>
            </a:r>
            <a:r>
              <a:rPr lang="en-US" sz="4000" dirty="0">
                <a:solidFill>
                  <a:srgbClr val="000000"/>
                </a:solidFill>
                <a:latin typeface="Alata"/>
              </a:rPr>
              <a:t> </a:t>
            </a:r>
            <a:r>
              <a:rPr lang="en-US" sz="4000" dirty="0" err="1">
                <a:solidFill>
                  <a:srgbClr val="000000"/>
                </a:solidFill>
                <a:latin typeface="Alata"/>
              </a:rPr>
              <a:t>cho</a:t>
            </a:r>
            <a:r>
              <a:rPr lang="en-US" sz="4000" dirty="0">
                <a:solidFill>
                  <a:srgbClr val="000000"/>
                </a:solidFill>
                <a:latin typeface="Alata"/>
              </a:rPr>
              <a:t> </a:t>
            </a:r>
            <a:r>
              <a:rPr lang="en-US" sz="4000" dirty="0" err="1">
                <a:solidFill>
                  <a:srgbClr val="000000"/>
                </a:solidFill>
                <a:latin typeface="Alata"/>
              </a:rPr>
              <a:t>bước</a:t>
            </a:r>
            <a:r>
              <a:rPr lang="en-US" sz="4000" dirty="0">
                <a:solidFill>
                  <a:srgbClr val="000000"/>
                </a:solidFill>
                <a:latin typeface="Alata"/>
              </a:rPr>
              <a:t> </a:t>
            </a:r>
            <a:r>
              <a:rPr lang="en-US" sz="4000" dirty="0" err="1">
                <a:solidFill>
                  <a:srgbClr val="000000"/>
                </a:solidFill>
                <a:latin typeface="Alata"/>
              </a:rPr>
              <a:t>Xác</a:t>
            </a:r>
            <a:r>
              <a:rPr lang="en-US" sz="4000" dirty="0">
                <a:solidFill>
                  <a:srgbClr val="000000"/>
                </a:solidFill>
                <a:latin typeface="Alata"/>
              </a:rPr>
              <a:t> </a:t>
            </a:r>
            <a:r>
              <a:rPr lang="en-US" sz="4000" dirty="0" err="1">
                <a:solidFill>
                  <a:srgbClr val="000000"/>
                </a:solidFill>
                <a:latin typeface="Alata"/>
              </a:rPr>
              <a:t>định</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Tiện</a:t>
            </a:r>
            <a:r>
              <a:rPr lang="en-US" sz="4000" dirty="0">
                <a:solidFill>
                  <a:srgbClr val="000000"/>
                </a:solidFill>
                <a:latin typeface="Alata"/>
              </a:rPr>
              <a:t> </a:t>
            </a:r>
            <a:r>
              <a:rPr lang="en-US" sz="4000" dirty="0" err="1">
                <a:solidFill>
                  <a:srgbClr val="000000"/>
                </a:solidFill>
                <a:latin typeface="Alata"/>
              </a:rPr>
              <a:t>ích</a:t>
            </a:r>
            <a:r>
              <a:rPr lang="en-US" sz="4000" dirty="0">
                <a:solidFill>
                  <a:srgbClr val="000000"/>
                </a:solidFill>
                <a:latin typeface="Alata"/>
              </a:rPr>
              <a:t> </a:t>
            </a:r>
            <a:r>
              <a:rPr lang="en-US" sz="4000" dirty="0" err="1">
                <a:solidFill>
                  <a:srgbClr val="000000"/>
                </a:solidFill>
                <a:latin typeface="Alata"/>
              </a:rPr>
              <a:t>sắp</a:t>
            </a:r>
            <a:r>
              <a:rPr lang="en-US" sz="4000" dirty="0">
                <a:solidFill>
                  <a:srgbClr val="000000"/>
                </a:solidFill>
                <a:latin typeface="Alata"/>
              </a:rPr>
              <a:t> </a:t>
            </a:r>
            <a:r>
              <a:rPr lang="en-US" sz="4000" dirty="0" err="1">
                <a:solidFill>
                  <a:srgbClr val="000000"/>
                </a:solidFill>
                <a:latin typeface="Alata"/>
              </a:rPr>
              <a:t>tới</a:t>
            </a:r>
            <a:r>
              <a:rPr lang="en-US" sz="4000" dirty="0">
                <a:solidFill>
                  <a:srgbClr val="000000"/>
                </a:solidFill>
                <a:latin typeface="Alata"/>
              </a:rPr>
              <a:t>, </a:t>
            </a:r>
            <a:r>
              <a:rPr lang="en-US" sz="4000" dirty="0" err="1">
                <a:solidFill>
                  <a:srgbClr val="000000"/>
                </a:solidFill>
                <a:latin typeface="Alata"/>
              </a:rPr>
              <a:t>trong</a:t>
            </a:r>
            <a:r>
              <a:rPr lang="en-US" sz="4000" dirty="0">
                <a:solidFill>
                  <a:srgbClr val="000000"/>
                </a:solidFill>
                <a:latin typeface="Alata"/>
              </a:rPr>
              <a:t> </a:t>
            </a:r>
            <a:r>
              <a:rPr lang="en-US" sz="4000" dirty="0" err="1">
                <a:solidFill>
                  <a:srgbClr val="000000"/>
                </a:solidFill>
                <a:latin typeface="Alata"/>
              </a:rPr>
              <a:t>đó</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hành</a:t>
            </a:r>
            <a:r>
              <a:rPr lang="en-US" sz="4000" dirty="0">
                <a:solidFill>
                  <a:srgbClr val="000000"/>
                </a:solidFill>
                <a:latin typeface="Alata"/>
              </a:rPr>
              <a:t> </a:t>
            </a:r>
            <a:r>
              <a:rPr lang="en-US" sz="4000" dirty="0" err="1">
                <a:solidFill>
                  <a:srgbClr val="000000"/>
                </a:solidFill>
                <a:latin typeface="Alata"/>
              </a:rPr>
              <a:t>động</a:t>
            </a:r>
            <a:r>
              <a:rPr lang="en-US" sz="4000" dirty="0">
                <a:solidFill>
                  <a:srgbClr val="000000"/>
                </a:solidFill>
                <a:latin typeface="Alata"/>
              </a:rPr>
              <a:t> </a:t>
            </a:r>
            <a:r>
              <a:rPr lang="en-US" sz="4000" dirty="0" err="1">
                <a:solidFill>
                  <a:srgbClr val="000000"/>
                </a:solidFill>
                <a:latin typeface="Alata"/>
              </a:rPr>
              <a:t>này</a:t>
            </a:r>
            <a:r>
              <a:rPr lang="en-US" sz="4000" dirty="0">
                <a:solidFill>
                  <a:srgbClr val="000000"/>
                </a:solidFill>
                <a:latin typeface="Alata"/>
              </a:rPr>
              <a:t>, </a:t>
            </a:r>
            <a:r>
              <a:rPr lang="en-US" sz="4000" dirty="0" err="1">
                <a:solidFill>
                  <a:srgbClr val="000000"/>
                </a:solidFill>
                <a:latin typeface="Alata"/>
              </a:rPr>
              <a:t>cùng</a:t>
            </a:r>
            <a:r>
              <a:rPr lang="en-US" sz="4000" dirty="0">
                <a:solidFill>
                  <a:srgbClr val="000000"/>
                </a:solidFill>
                <a:latin typeface="Alata"/>
              </a:rPr>
              <a:t> </a:t>
            </a:r>
            <a:r>
              <a:rPr lang="en-US" sz="4000" dirty="0" err="1">
                <a:solidFill>
                  <a:srgbClr val="000000"/>
                </a:solidFill>
                <a:latin typeface="Alata"/>
              </a:rPr>
              <a:t>với</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tài</a:t>
            </a:r>
            <a:r>
              <a:rPr lang="en-US" sz="4000" dirty="0">
                <a:solidFill>
                  <a:srgbClr val="000000"/>
                </a:solidFill>
                <a:latin typeface="Alata"/>
              </a:rPr>
              <a:t> </a:t>
            </a:r>
            <a:r>
              <a:rPr lang="en-US" sz="4000" dirty="0" err="1">
                <a:solidFill>
                  <a:srgbClr val="000000"/>
                </a:solidFill>
                <a:latin typeface="Alata"/>
              </a:rPr>
              <a:t>nguyên</a:t>
            </a:r>
            <a:r>
              <a:rPr lang="en-US" sz="4000" dirty="0">
                <a:solidFill>
                  <a:srgbClr val="000000"/>
                </a:solidFill>
                <a:latin typeface="Alata"/>
              </a:rPr>
              <a:t> </a:t>
            </a:r>
            <a:r>
              <a:rPr lang="en-US" sz="4000" dirty="0" err="1">
                <a:solidFill>
                  <a:srgbClr val="000000"/>
                </a:solidFill>
                <a:latin typeface="Alata"/>
              </a:rPr>
              <a:t>tập</a:t>
            </a:r>
            <a:r>
              <a:rPr lang="en-US" sz="4000" dirty="0">
                <a:solidFill>
                  <a:srgbClr val="000000"/>
                </a:solidFill>
                <a:latin typeface="Alata"/>
              </a:rPr>
              <a:t> </a:t>
            </a:r>
            <a:r>
              <a:rPr lang="en-US" sz="4000" dirty="0" err="1">
                <a:solidFill>
                  <a:srgbClr val="000000"/>
                </a:solidFill>
                <a:latin typeface="Alata"/>
              </a:rPr>
              <a:t>trung</a:t>
            </a:r>
            <a:r>
              <a:rPr lang="en-US" sz="4000" dirty="0">
                <a:solidFill>
                  <a:srgbClr val="000000"/>
                </a:solidFill>
                <a:latin typeface="Alata"/>
              </a:rPr>
              <a:t> </a:t>
            </a:r>
            <a:r>
              <a:rPr lang="en-US" sz="4000" dirty="0" err="1">
                <a:solidFill>
                  <a:srgbClr val="000000"/>
                </a:solidFill>
                <a:latin typeface="Alata"/>
              </a:rPr>
              <a:t>vào</a:t>
            </a:r>
            <a:r>
              <a:rPr lang="en-US" sz="4000" dirty="0">
                <a:solidFill>
                  <a:srgbClr val="000000"/>
                </a:solidFill>
                <a:latin typeface="Alata"/>
              </a:rPr>
              <a:t> </a:t>
            </a:r>
            <a:r>
              <a:rPr lang="en-US" sz="4000" dirty="0" err="1">
                <a:solidFill>
                  <a:srgbClr val="000000"/>
                </a:solidFill>
                <a:latin typeface="Alata"/>
              </a:rPr>
              <a:t>tiện</a:t>
            </a:r>
            <a:r>
              <a:rPr lang="en-US" sz="4000" dirty="0">
                <a:solidFill>
                  <a:srgbClr val="000000"/>
                </a:solidFill>
                <a:latin typeface="Alata"/>
              </a:rPr>
              <a:t> </a:t>
            </a:r>
            <a:r>
              <a:rPr lang="en-US" sz="4000" dirty="0" err="1">
                <a:solidFill>
                  <a:srgbClr val="000000"/>
                </a:solidFill>
                <a:latin typeface="Alata"/>
              </a:rPr>
              <a:t>ích</a:t>
            </a:r>
            <a:r>
              <a:rPr lang="en-US" sz="4000" dirty="0">
                <a:solidFill>
                  <a:srgbClr val="000000"/>
                </a:solidFill>
                <a:latin typeface="Alata"/>
              </a:rPr>
              <a:t> </a:t>
            </a:r>
            <a:r>
              <a:rPr lang="en-US" sz="4000" dirty="0" err="1">
                <a:solidFill>
                  <a:srgbClr val="000000"/>
                </a:solidFill>
                <a:latin typeface="Alata"/>
              </a:rPr>
              <a:t>đã</a:t>
            </a:r>
            <a:r>
              <a:rPr lang="en-US" sz="4000" dirty="0">
                <a:solidFill>
                  <a:srgbClr val="000000"/>
                </a:solidFill>
                <a:latin typeface="Alata"/>
              </a:rPr>
              <a:t> </a:t>
            </a:r>
            <a:r>
              <a:rPr lang="en-US" sz="4000" dirty="0" err="1">
                <a:solidFill>
                  <a:srgbClr val="000000"/>
                </a:solidFill>
                <a:latin typeface="Alata"/>
              </a:rPr>
              <a:t>xác</a:t>
            </a:r>
            <a:r>
              <a:rPr lang="en-US" sz="4000" dirty="0">
                <a:solidFill>
                  <a:srgbClr val="000000"/>
                </a:solidFill>
                <a:latin typeface="Alata"/>
              </a:rPr>
              <a:t> </a:t>
            </a:r>
            <a:r>
              <a:rPr lang="en-US" sz="4000" dirty="0" err="1">
                <a:solidFill>
                  <a:srgbClr val="000000"/>
                </a:solidFill>
                <a:latin typeface="Alata"/>
              </a:rPr>
              <a:t>định</a:t>
            </a:r>
            <a:r>
              <a:rPr lang="en-US" sz="4000" dirty="0">
                <a:solidFill>
                  <a:srgbClr val="000000"/>
                </a:solidFill>
                <a:latin typeface="Alata"/>
              </a:rPr>
              <a:t> </a:t>
            </a:r>
            <a:r>
              <a:rPr lang="en-US" sz="4000" dirty="0" err="1">
                <a:solidFill>
                  <a:srgbClr val="000000"/>
                </a:solidFill>
                <a:latin typeface="Alata"/>
              </a:rPr>
              <a:t>trước</a:t>
            </a:r>
            <a:r>
              <a:rPr lang="en-US" sz="4000" dirty="0">
                <a:solidFill>
                  <a:srgbClr val="000000"/>
                </a:solidFill>
                <a:latin typeface="Alata"/>
              </a:rPr>
              <a:t> </a:t>
            </a:r>
            <a:r>
              <a:rPr lang="en-US" sz="4000" dirty="0" err="1">
                <a:solidFill>
                  <a:srgbClr val="000000"/>
                </a:solidFill>
                <a:latin typeface="Alata"/>
              </a:rPr>
              <a:t>đó</a:t>
            </a:r>
            <a:r>
              <a:rPr lang="en-US" sz="4000" dirty="0">
                <a:solidFill>
                  <a:srgbClr val="000000"/>
                </a:solidFill>
                <a:latin typeface="Alata"/>
              </a:rPr>
              <a:t>, </a:t>
            </a:r>
            <a:r>
              <a:rPr lang="en-US" sz="4000" dirty="0" err="1">
                <a:solidFill>
                  <a:srgbClr val="000000"/>
                </a:solidFill>
                <a:latin typeface="Alata"/>
              </a:rPr>
              <a:t>sẽ</a:t>
            </a:r>
            <a:r>
              <a:rPr lang="en-US" sz="4000" dirty="0">
                <a:solidFill>
                  <a:srgbClr val="000000"/>
                </a:solidFill>
                <a:latin typeface="Alata"/>
              </a:rPr>
              <a:t> </a:t>
            </a:r>
            <a:r>
              <a:rPr lang="en-US" sz="4000" dirty="0" err="1">
                <a:solidFill>
                  <a:srgbClr val="000000"/>
                </a:solidFill>
                <a:latin typeface="Alata"/>
              </a:rPr>
              <a:t>đóng</a:t>
            </a:r>
            <a:r>
              <a:rPr lang="en-US" sz="4000" dirty="0">
                <a:solidFill>
                  <a:srgbClr val="000000"/>
                </a:solidFill>
                <a:latin typeface="Alata"/>
              </a:rPr>
              <a:t> </a:t>
            </a:r>
            <a:r>
              <a:rPr lang="en-US" sz="4000" dirty="0" err="1">
                <a:solidFill>
                  <a:srgbClr val="000000"/>
                </a:solidFill>
                <a:latin typeface="Alata"/>
              </a:rPr>
              <a:t>vai</a:t>
            </a:r>
            <a:r>
              <a:rPr lang="en-US" sz="4000" dirty="0">
                <a:solidFill>
                  <a:srgbClr val="000000"/>
                </a:solidFill>
                <a:latin typeface="Alata"/>
              </a:rPr>
              <a:t> </a:t>
            </a:r>
            <a:r>
              <a:rPr lang="en-US" sz="4000" dirty="0" err="1">
                <a:solidFill>
                  <a:srgbClr val="000000"/>
                </a:solidFill>
                <a:latin typeface="Alata"/>
              </a:rPr>
              <a:t>trò</a:t>
            </a:r>
            <a:r>
              <a:rPr lang="en-US" sz="4000" dirty="0">
                <a:solidFill>
                  <a:srgbClr val="000000"/>
                </a:solidFill>
                <a:latin typeface="Alata"/>
              </a:rPr>
              <a:t> </a:t>
            </a:r>
            <a:r>
              <a:rPr lang="en-US" sz="4000" dirty="0" err="1">
                <a:solidFill>
                  <a:srgbClr val="000000"/>
                </a:solidFill>
                <a:latin typeface="Alata"/>
              </a:rPr>
              <a:t>là</a:t>
            </a:r>
            <a:r>
              <a:rPr lang="en-US" sz="4000" dirty="0">
                <a:solidFill>
                  <a:srgbClr val="000000"/>
                </a:solidFill>
                <a:latin typeface="Alata"/>
              </a:rPr>
              <a:t> </a:t>
            </a:r>
            <a:r>
              <a:rPr lang="en-US" sz="4000" dirty="0" err="1">
                <a:solidFill>
                  <a:srgbClr val="000000"/>
                </a:solidFill>
                <a:latin typeface="Alata"/>
              </a:rPr>
              <a:t>đầu</a:t>
            </a:r>
            <a:r>
              <a:rPr lang="en-US" sz="4000" dirty="0">
                <a:solidFill>
                  <a:srgbClr val="000000"/>
                </a:solidFill>
                <a:latin typeface="Alata"/>
              </a:rPr>
              <a:t> </a:t>
            </a:r>
            <a:r>
              <a:rPr lang="en-US" sz="4000" dirty="0" err="1">
                <a:solidFill>
                  <a:srgbClr val="000000"/>
                </a:solidFill>
                <a:latin typeface="Alata"/>
              </a:rPr>
              <a:t>vào</a:t>
            </a:r>
            <a:r>
              <a:rPr lang="en-US" sz="4000" dirty="0">
                <a:solidFill>
                  <a:srgbClr val="000000"/>
                </a:solidFill>
                <a:latin typeface="Alata"/>
              </a:rPr>
              <a:t> </a:t>
            </a:r>
            <a:r>
              <a:rPr lang="en-US" sz="4000" dirty="0" err="1">
                <a:solidFill>
                  <a:srgbClr val="000000"/>
                </a:solidFill>
                <a:latin typeface="Alata"/>
              </a:rPr>
              <a:t>chính</a:t>
            </a:r>
            <a:r>
              <a:rPr lang="en-US" sz="4000" dirty="0">
                <a:solidFill>
                  <a:srgbClr val="000000"/>
                </a:solidFill>
                <a:latin typeface="Alata"/>
              </a:rPr>
              <a:t> </a:t>
            </a:r>
            <a:r>
              <a:rPr lang="en-US" sz="4000" dirty="0" err="1">
                <a:solidFill>
                  <a:srgbClr val="000000"/>
                </a:solidFill>
                <a:latin typeface="Alata"/>
              </a:rPr>
              <a:t>cho</a:t>
            </a:r>
            <a:r>
              <a:rPr lang="en-US" sz="4000" dirty="0">
                <a:solidFill>
                  <a:srgbClr val="000000"/>
                </a:solidFill>
                <a:latin typeface="Alata"/>
              </a:rPr>
              <a:t> </a:t>
            </a:r>
            <a:r>
              <a:rPr lang="en-US" sz="4000" dirty="0" err="1">
                <a:solidFill>
                  <a:srgbClr val="000000"/>
                </a:solidFill>
                <a:latin typeface="Alata"/>
              </a:rPr>
              <a:t>định</a:t>
            </a:r>
            <a:r>
              <a:rPr lang="en-US" sz="4000" dirty="0">
                <a:solidFill>
                  <a:srgbClr val="000000"/>
                </a:solidFill>
                <a:latin typeface="Alata"/>
              </a:rPr>
              <a:t> </a:t>
            </a:r>
            <a:r>
              <a:rPr lang="en-US" sz="4000" dirty="0" err="1">
                <a:solidFill>
                  <a:srgbClr val="000000"/>
                </a:solidFill>
                <a:latin typeface="Alata"/>
              </a:rPr>
              <a:t>nghĩa</a:t>
            </a:r>
            <a:r>
              <a:rPr lang="en-US" sz="4000" dirty="0">
                <a:solidFill>
                  <a:srgbClr val="000000"/>
                </a:solidFill>
                <a:latin typeface="Alata"/>
              </a:rPr>
              <a:t> </a:t>
            </a:r>
            <a:r>
              <a:rPr lang="en-US" sz="4000" dirty="0" err="1">
                <a:solidFill>
                  <a:srgbClr val="000000"/>
                </a:solidFill>
                <a:latin typeface="Alata"/>
              </a:rPr>
              <a:t>ứng</a:t>
            </a:r>
            <a:r>
              <a:rPr lang="en-US" sz="4000" dirty="0">
                <a:solidFill>
                  <a:srgbClr val="000000"/>
                </a:solidFill>
                <a:latin typeface="Alata"/>
              </a:rPr>
              <a:t> </a:t>
            </a:r>
            <a:r>
              <a:rPr lang="en-US" sz="4000" dirty="0" err="1">
                <a:solidFill>
                  <a:srgbClr val="000000"/>
                </a:solidFill>
                <a:latin typeface="Alata"/>
              </a:rPr>
              <a:t>viên</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tiện</a:t>
            </a:r>
            <a:r>
              <a:rPr lang="en-US" sz="4000" dirty="0">
                <a:solidFill>
                  <a:srgbClr val="000000"/>
                </a:solidFill>
                <a:latin typeface="Alata"/>
              </a:rPr>
              <a:t> </a:t>
            </a:r>
            <a:r>
              <a:rPr lang="en-US" sz="4000" dirty="0" err="1">
                <a:solidFill>
                  <a:srgbClr val="000000"/>
                </a:solidFill>
                <a:latin typeface="Alata"/>
              </a:rPr>
              <a:t>ích</a:t>
            </a:r>
            <a:r>
              <a:rPr lang="en-US" sz="4000" dirty="0">
                <a:solidFill>
                  <a:srgbClr val="000000"/>
                </a:solidFill>
                <a:latin typeface="Alata"/>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622615" y="254901"/>
            <a:ext cx="4377447" cy="41148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776303" y="898147"/>
            <a:ext cx="693677" cy="76000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3832" y="7578097"/>
            <a:ext cx="903979" cy="990415"/>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40967">
            <a:off x="1637615" y="-82117"/>
            <a:ext cx="7608308" cy="11591605"/>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416640">
            <a:off x="12916661" y="3710930"/>
            <a:ext cx="6412961" cy="9137639"/>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118131" y="1278150"/>
            <a:ext cx="10051739" cy="7730701"/>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347819">
            <a:off x="-1487686" y="7939809"/>
            <a:ext cx="7315200" cy="3019183"/>
          </a:xfrm>
          <a:prstGeom prst="rect">
            <a:avLst/>
          </a:prstGeom>
        </p:spPr>
      </p:pic>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1871668" y="1958839"/>
            <a:ext cx="2691495" cy="2055324"/>
          </a:xfrm>
          <a:prstGeom prst="rect">
            <a:avLst/>
          </a:prstGeom>
        </p:spPr>
      </p:pic>
      <p:grpSp>
        <p:nvGrpSpPr>
          <p:cNvPr id="11" name="Group 11"/>
          <p:cNvGrpSpPr/>
          <p:nvPr/>
        </p:nvGrpSpPr>
        <p:grpSpPr>
          <a:xfrm>
            <a:off x="5070585" y="3923989"/>
            <a:ext cx="8146830" cy="2745648"/>
            <a:chOff x="0" y="0"/>
            <a:chExt cx="10862441" cy="3660864"/>
          </a:xfrm>
        </p:grpSpPr>
        <p:sp>
          <p:nvSpPr>
            <p:cNvPr id="12" name="TextBox 12"/>
            <p:cNvSpPr txBox="1"/>
            <p:nvPr/>
          </p:nvSpPr>
          <p:spPr>
            <a:xfrm>
              <a:off x="0" y="1161080"/>
              <a:ext cx="10862441" cy="2499783"/>
            </a:xfrm>
            <a:prstGeom prst="rect">
              <a:avLst/>
            </a:prstGeom>
          </p:spPr>
          <p:txBody>
            <a:bodyPr lIns="0" tIns="0" rIns="0" bIns="0" rtlCol="0" anchor="t">
              <a:spAutoFit/>
            </a:bodyPr>
            <a:lstStyle/>
            <a:p>
              <a:pPr algn="ctr">
                <a:lnSpc>
                  <a:spcPts val="7699"/>
                </a:lnSpc>
              </a:pPr>
              <a:r>
                <a:rPr lang="en-US" sz="5499">
                  <a:solidFill>
                    <a:srgbClr val="000000"/>
                  </a:solidFill>
                  <a:latin typeface="Alata"/>
                </a:rPr>
                <a:t>REST Service Modeling Process</a:t>
              </a:r>
            </a:p>
          </p:txBody>
        </p:sp>
        <p:sp>
          <p:nvSpPr>
            <p:cNvPr id="13" name="TextBox 13"/>
            <p:cNvSpPr txBox="1"/>
            <p:nvPr/>
          </p:nvSpPr>
          <p:spPr>
            <a:xfrm>
              <a:off x="1935456" y="-85725"/>
              <a:ext cx="6991528" cy="563245"/>
            </a:xfrm>
            <a:prstGeom prst="rect">
              <a:avLst/>
            </a:prstGeom>
          </p:spPr>
          <p:txBody>
            <a:bodyPr lIns="0" tIns="0" rIns="0" bIns="0" rtlCol="0" anchor="t">
              <a:spAutoFit/>
            </a:bodyPr>
            <a:lstStyle/>
            <a:p>
              <a:pPr algn="ctr">
                <a:lnSpc>
                  <a:spcPts val="3359"/>
                </a:lnSpc>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28900" y="8721155"/>
            <a:ext cx="7315200" cy="279307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47819">
            <a:off x="-1037168" y="955686"/>
            <a:ext cx="8583665" cy="3542713"/>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083224" y="1491880"/>
            <a:ext cx="904915" cy="991441"/>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75838" y="531253"/>
            <a:ext cx="1099789" cy="1204948"/>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640713">
            <a:off x="13772057" y="1860865"/>
            <a:ext cx="784285" cy="1732356"/>
          </a:xfrm>
          <a:prstGeom prst="rect">
            <a:avLst/>
          </a:prstGeom>
        </p:spPr>
      </p:pic>
      <p:sp>
        <p:nvSpPr>
          <p:cNvPr id="8" name="TextBox 8"/>
          <p:cNvSpPr txBox="1"/>
          <p:nvPr/>
        </p:nvSpPr>
        <p:spPr>
          <a:xfrm>
            <a:off x="1149027" y="723900"/>
            <a:ext cx="15934197" cy="7462299"/>
          </a:xfrm>
          <a:prstGeom prst="rect">
            <a:avLst/>
          </a:prstGeom>
        </p:spPr>
        <p:txBody>
          <a:bodyPr wrap="square" lIns="0" tIns="0" rIns="0" bIns="0" rtlCol="0" anchor="t">
            <a:spAutoFit/>
          </a:bodyPr>
          <a:lstStyle/>
          <a:p>
            <a:pPr algn="ctr">
              <a:lnSpc>
                <a:spcPts val="6480"/>
              </a:lnSpc>
              <a:spcBef>
                <a:spcPct val="0"/>
              </a:spcBef>
            </a:pPr>
            <a:r>
              <a:rPr lang="en-US" sz="5400" dirty="0">
                <a:solidFill>
                  <a:srgbClr val="000000"/>
                </a:solidFill>
                <a:latin typeface="Alata"/>
              </a:rPr>
              <a:t>Case study</a:t>
            </a:r>
          </a:p>
          <a:p>
            <a:pPr algn="ctr">
              <a:lnSpc>
                <a:spcPts val="6480"/>
              </a:lnSpc>
              <a:spcBef>
                <a:spcPct val="0"/>
              </a:spcBef>
            </a:pPr>
            <a:endParaRPr lang="en-US" sz="5400" dirty="0">
              <a:solidFill>
                <a:srgbClr val="000000"/>
              </a:solidFill>
              <a:latin typeface="Alata"/>
            </a:endParaRPr>
          </a:p>
          <a:p>
            <a:pPr algn="just">
              <a:lnSpc>
                <a:spcPts val="6480"/>
              </a:lnSpc>
              <a:spcBef>
                <a:spcPct val="0"/>
              </a:spcBef>
            </a:pPr>
            <a:r>
              <a:rPr lang="en-US" sz="4000" dirty="0" err="1">
                <a:solidFill>
                  <a:srgbClr val="000000"/>
                </a:solidFill>
                <a:latin typeface="Alata"/>
              </a:rPr>
              <a:t>Nhóm</a:t>
            </a:r>
            <a:r>
              <a:rPr lang="en-US" sz="4000" dirty="0">
                <a:solidFill>
                  <a:srgbClr val="000000"/>
                </a:solidFill>
                <a:latin typeface="Alata"/>
              </a:rPr>
              <a:t> MUA </a:t>
            </a:r>
            <a:r>
              <a:rPr lang="en-US" sz="4000" dirty="0" err="1">
                <a:solidFill>
                  <a:srgbClr val="000000"/>
                </a:solidFill>
                <a:latin typeface="Alata"/>
              </a:rPr>
              <a:t>phân</a:t>
            </a:r>
            <a:r>
              <a:rPr lang="en-US" sz="4000" dirty="0">
                <a:solidFill>
                  <a:srgbClr val="000000"/>
                </a:solidFill>
                <a:latin typeface="Alata"/>
              </a:rPr>
              <a:t> </a:t>
            </a:r>
            <a:r>
              <a:rPr lang="en-US" sz="4000" dirty="0" err="1">
                <a:solidFill>
                  <a:srgbClr val="000000"/>
                </a:solidFill>
                <a:latin typeface="Alata"/>
              </a:rPr>
              <a:t>loại</a:t>
            </a:r>
            <a:r>
              <a:rPr lang="en-US" sz="4000" dirty="0">
                <a:solidFill>
                  <a:srgbClr val="000000"/>
                </a:solidFill>
                <a:latin typeface="Alata"/>
              </a:rPr>
              <a:t> </a:t>
            </a:r>
            <a:r>
              <a:rPr lang="en-US" sz="4000" dirty="0" err="1">
                <a:solidFill>
                  <a:srgbClr val="000000"/>
                </a:solidFill>
                <a:latin typeface="Alata"/>
              </a:rPr>
              <a:t>hành</a:t>
            </a:r>
            <a:r>
              <a:rPr lang="en-US" sz="4000" dirty="0">
                <a:solidFill>
                  <a:srgbClr val="000000"/>
                </a:solidFill>
                <a:latin typeface="Alata"/>
              </a:rPr>
              <a:t> </a:t>
            </a:r>
            <a:r>
              <a:rPr lang="en-US" sz="4000" dirty="0" err="1">
                <a:solidFill>
                  <a:srgbClr val="000000"/>
                </a:solidFill>
                <a:latin typeface="Alata"/>
              </a:rPr>
              <a:t>động</a:t>
            </a:r>
            <a:r>
              <a:rPr lang="en-US" sz="4000" dirty="0">
                <a:solidFill>
                  <a:srgbClr val="000000"/>
                </a:solidFill>
                <a:latin typeface="Alata"/>
              </a:rPr>
              <a:t> </a:t>
            </a:r>
            <a:r>
              <a:rPr lang="en-US" sz="4000" dirty="0" err="1">
                <a:solidFill>
                  <a:srgbClr val="000000"/>
                </a:solidFill>
                <a:latin typeface="Alata"/>
              </a:rPr>
              <a:t>Xác</a:t>
            </a:r>
            <a:r>
              <a:rPr lang="en-US" sz="4000" dirty="0">
                <a:solidFill>
                  <a:srgbClr val="000000"/>
                </a:solidFill>
                <a:latin typeface="Alata"/>
              </a:rPr>
              <a:t> </a:t>
            </a:r>
            <a:r>
              <a:rPr lang="en-US" sz="4000" dirty="0" err="1">
                <a:solidFill>
                  <a:srgbClr val="000000"/>
                </a:solidFill>
                <a:latin typeface="Alata"/>
              </a:rPr>
              <a:t>minh</a:t>
            </a:r>
            <a:r>
              <a:rPr lang="en-US" sz="4000" dirty="0">
                <a:solidFill>
                  <a:srgbClr val="000000"/>
                </a:solidFill>
                <a:latin typeface="Alata"/>
              </a:rPr>
              <a:t> </a:t>
            </a:r>
            <a:r>
              <a:rPr lang="en-US" sz="4000" dirty="0" err="1">
                <a:solidFill>
                  <a:srgbClr val="000000"/>
                </a:solidFill>
                <a:latin typeface="Alata"/>
              </a:rPr>
              <a:t>Bảng</a:t>
            </a:r>
            <a:r>
              <a:rPr lang="en-US" sz="4000" dirty="0">
                <a:solidFill>
                  <a:srgbClr val="000000"/>
                </a:solidFill>
                <a:latin typeface="Alata"/>
              </a:rPr>
              <a:t> </a:t>
            </a:r>
            <a:r>
              <a:rPr lang="en-US" sz="4000" dirty="0" err="1">
                <a:solidFill>
                  <a:srgbClr val="000000"/>
                </a:solidFill>
                <a:latin typeface="Alata"/>
              </a:rPr>
              <a:t>điểm</a:t>
            </a:r>
            <a:r>
              <a:rPr lang="en-US" sz="4000" dirty="0">
                <a:solidFill>
                  <a:srgbClr val="000000"/>
                </a:solidFill>
                <a:latin typeface="Alata"/>
              </a:rPr>
              <a:t> </a:t>
            </a:r>
            <a:r>
              <a:rPr lang="en-US" sz="4000" dirty="0" err="1">
                <a:solidFill>
                  <a:srgbClr val="000000"/>
                </a:solidFill>
                <a:latin typeface="Alata"/>
              </a:rPr>
              <a:t>của</a:t>
            </a:r>
            <a:r>
              <a:rPr lang="en-US" sz="4000" dirty="0">
                <a:solidFill>
                  <a:srgbClr val="000000"/>
                </a:solidFill>
                <a:latin typeface="Alata"/>
              </a:rPr>
              <a:t> </a:t>
            </a:r>
            <a:r>
              <a:rPr lang="en-US" sz="4000" dirty="0" err="1">
                <a:solidFill>
                  <a:srgbClr val="000000"/>
                </a:solidFill>
                <a:latin typeface="Alata"/>
              </a:rPr>
              <a:t>Học</a:t>
            </a:r>
            <a:r>
              <a:rPr lang="en-US" sz="4000" dirty="0">
                <a:solidFill>
                  <a:srgbClr val="000000"/>
                </a:solidFill>
                <a:latin typeface="Alata"/>
              </a:rPr>
              <a:t> </a:t>
            </a:r>
            <a:r>
              <a:rPr lang="en-US" sz="4000" dirty="0" err="1">
                <a:solidFill>
                  <a:srgbClr val="000000"/>
                </a:solidFill>
                <a:latin typeface="Alata"/>
              </a:rPr>
              <a:t>sinh</a:t>
            </a:r>
            <a:r>
              <a:rPr lang="en-US" sz="4000" dirty="0">
                <a:solidFill>
                  <a:srgbClr val="000000"/>
                </a:solidFill>
                <a:latin typeface="Alata"/>
              </a:rPr>
              <a:t> </a:t>
            </a:r>
            <a:r>
              <a:rPr lang="en-US" sz="4000" dirty="0" err="1">
                <a:solidFill>
                  <a:srgbClr val="000000"/>
                </a:solidFill>
                <a:latin typeface="Alata"/>
              </a:rPr>
              <a:t>Đủ</a:t>
            </a:r>
            <a:r>
              <a:rPr lang="en-US" sz="4000" dirty="0">
                <a:solidFill>
                  <a:srgbClr val="000000"/>
                </a:solidFill>
                <a:latin typeface="Alata"/>
              </a:rPr>
              <a:t> </a:t>
            </a:r>
            <a:r>
              <a:rPr lang="en-US" sz="4000" dirty="0" err="1">
                <a:solidFill>
                  <a:srgbClr val="000000"/>
                </a:solidFill>
                <a:latin typeface="Alata"/>
              </a:rPr>
              <a:t>điều</a:t>
            </a:r>
            <a:r>
              <a:rPr lang="en-US" sz="4000" dirty="0">
                <a:solidFill>
                  <a:srgbClr val="000000"/>
                </a:solidFill>
                <a:latin typeface="Alata"/>
              </a:rPr>
              <a:t> </a:t>
            </a:r>
            <a:r>
              <a:rPr lang="en-US" sz="4000" dirty="0" err="1">
                <a:solidFill>
                  <a:srgbClr val="000000"/>
                </a:solidFill>
                <a:latin typeface="Alata"/>
              </a:rPr>
              <a:t>kiện</a:t>
            </a:r>
            <a:r>
              <a:rPr lang="en-US" sz="4000" dirty="0">
                <a:solidFill>
                  <a:srgbClr val="000000"/>
                </a:solidFill>
                <a:latin typeface="Alata"/>
              </a:rPr>
              <a:t> </a:t>
            </a:r>
            <a:r>
              <a:rPr lang="en-US" sz="4000" dirty="0" err="1">
                <a:solidFill>
                  <a:srgbClr val="000000"/>
                </a:solidFill>
                <a:latin typeface="Alata"/>
              </a:rPr>
              <a:t>nhận</a:t>
            </a:r>
            <a:r>
              <a:rPr lang="en-US" sz="4000" dirty="0">
                <a:solidFill>
                  <a:srgbClr val="000000"/>
                </a:solidFill>
                <a:latin typeface="Alata"/>
              </a:rPr>
              <a:t> </a:t>
            </a:r>
            <a:r>
              <a:rPr lang="en-US" sz="4000" dirty="0" err="1">
                <a:solidFill>
                  <a:srgbClr val="000000"/>
                </a:solidFill>
                <a:latin typeface="Alata"/>
              </a:rPr>
              <a:t>Giải</a:t>
            </a:r>
            <a:r>
              <a:rPr lang="en-US" sz="4000" dirty="0">
                <a:solidFill>
                  <a:srgbClr val="000000"/>
                </a:solidFill>
                <a:latin typeface="Alata"/>
              </a:rPr>
              <a:t> </a:t>
            </a:r>
            <a:r>
              <a:rPr lang="en-US" sz="4000" dirty="0" err="1">
                <a:solidFill>
                  <a:srgbClr val="000000"/>
                </a:solidFill>
                <a:latin typeface="Alata"/>
              </a:rPr>
              <a:t>thưởng</a:t>
            </a:r>
            <a:r>
              <a:rPr lang="en-US" sz="4000" dirty="0">
                <a:solidFill>
                  <a:srgbClr val="000000"/>
                </a:solidFill>
                <a:latin typeface="Alata"/>
              </a:rPr>
              <a:t> </a:t>
            </a:r>
            <a:r>
              <a:rPr lang="en-US" sz="4000" dirty="0" err="1">
                <a:solidFill>
                  <a:srgbClr val="000000"/>
                </a:solidFill>
                <a:latin typeface="Alata"/>
              </a:rPr>
              <a:t>Dựa</a:t>
            </a:r>
            <a:r>
              <a:rPr lang="en-US" sz="4000" dirty="0">
                <a:solidFill>
                  <a:srgbClr val="000000"/>
                </a:solidFill>
                <a:latin typeface="Alata"/>
              </a:rPr>
              <a:t> </a:t>
            </a:r>
            <a:r>
              <a:rPr lang="en-US" sz="4000" dirty="0" err="1">
                <a:solidFill>
                  <a:srgbClr val="000000"/>
                </a:solidFill>
                <a:latin typeface="Alata"/>
              </a:rPr>
              <a:t>trên</a:t>
            </a:r>
            <a:r>
              <a:rPr lang="en-US" sz="4000" dirty="0">
                <a:solidFill>
                  <a:srgbClr val="000000"/>
                </a:solidFill>
                <a:latin typeface="Alata"/>
              </a:rPr>
              <a:t> </a:t>
            </a:r>
            <a:r>
              <a:rPr lang="en-US" sz="4000" dirty="0" err="1">
                <a:solidFill>
                  <a:srgbClr val="000000"/>
                </a:solidFill>
                <a:latin typeface="Alata"/>
              </a:rPr>
              <a:t>Quy</a:t>
            </a:r>
            <a:r>
              <a:rPr lang="en-US" sz="4000" dirty="0">
                <a:solidFill>
                  <a:srgbClr val="000000"/>
                </a:solidFill>
                <a:latin typeface="Alata"/>
              </a:rPr>
              <a:t> </a:t>
            </a:r>
            <a:r>
              <a:rPr lang="en-US" sz="4000" dirty="0" err="1">
                <a:solidFill>
                  <a:srgbClr val="000000"/>
                </a:solidFill>
                <a:latin typeface="Alata"/>
              </a:rPr>
              <a:t>tắc</a:t>
            </a:r>
            <a:r>
              <a:rPr lang="en-US" sz="4000" dirty="0">
                <a:solidFill>
                  <a:srgbClr val="000000"/>
                </a:solidFill>
                <a:latin typeface="Alata"/>
              </a:rPr>
              <a:t> </a:t>
            </a:r>
            <a:r>
              <a:rPr lang="en-US" sz="4000" dirty="0" err="1">
                <a:solidFill>
                  <a:srgbClr val="000000"/>
                </a:solidFill>
                <a:latin typeface="Alata"/>
              </a:rPr>
              <a:t>Trao</a:t>
            </a:r>
            <a:r>
              <a:rPr lang="en-US" sz="4000" dirty="0">
                <a:solidFill>
                  <a:srgbClr val="000000"/>
                </a:solidFill>
                <a:latin typeface="Alata"/>
              </a:rPr>
              <a:t> </a:t>
            </a:r>
            <a:r>
              <a:rPr lang="en-US" sz="4000" dirty="0" err="1">
                <a:solidFill>
                  <a:srgbClr val="000000"/>
                </a:solidFill>
                <a:latin typeface="Alata"/>
              </a:rPr>
              <a:t>Giải</a:t>
            </a:r>
            <a:r>
              <a:rPr lang="en-US" sz="4000" dirty="0">
                <a:solidFill>
                  <a:srgbClr val="000000"/>
                </a:solidFill>
                <a:latin typeface="Alata"/>
              </a:rPr>
              <a:t> </a:t>
            </a:r>
            <a:r>
              <a:rPr lang="en-US" sz="4000" dirty="0" err="1">
                <a:solidFill>
                  <a:srgbClr val="000000"/>
                </a:solidFill>
                <a:latin typeface="Alata"/>
              </a:rPr>
              <a:t>thưởng</a:t>
            </a:r>
            <a:r>
              <a:rPr lang="en-US" sz="4000" dirty="0">
                <a:solidFill>
                  <a:srgbClr val="000000"/>
                </a:solidFill>
                <a:latin typeface="Alata"/>
              </a:rPr>
              <a:t> </a:t>
            </a:r>
            <a:r>
              <a:rPr lang="en-US" sz="4000" dirty="0" err="1">
                <a:solidFill>
                  <a:srgbClr val="000000"/>
                </a:solidFill>
                <a:latin typeface="Alata"/>
              </a:rPr>
              <a:t>là</a:t>
            </a:r>
            <a:r>
              <a:rPr lang="en-US" sz="4000" dirty="0">
                <a:solidFill>
                  <a:srgbClr val="000000"/>
                </a:solidFill>
                <a:latin typeface="Alata"/>
              </a:rPr>
              <a:t> </a:t>
            </a:r>
            <a:r>
              <a:rPr lang="en-US" sz="4000" dirty="0" err="1">
                <a:solidFill>
                  <a:srgbClr val="000000"/>
                </a:solidFill>
                <a:latin typeface="Alata"/>
              </a:rPr>
              <a:t>có</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yêu</a:t>
            </a:r>
            <a:r>
              <a:rPr lang="en-US" sz="4000" dirty="0">
                <a:solidFill>
                  <a:srgbClr val="000000"/>
                </a:solidFill>
                <a:latin typeface="Alata"/>
              </a:rPr>
              <a:t> </a:t>
            </a:r>
            <a:r>
              <a:rPr lang="en-US" sz="4000" dirty="0" err="1">
                <a:solidFill>
                  <a:srgbClr val="000000"/>
                </a:solidFill>
                <a:latin typeface="Alata"/>
              </a:rPr>
              <a:t>cầu</a:t>
            </a:r>
            <a:r>
              <a:rPr lang="en-US" sz="4000" dirty="0">
                <a:solidFill>
                  <a:srgbClr val="000000"/>
                </a:solidFill>
                <a:latin typeface="Alata"/>
              </a:rPr>
              <a:t> </a:t>
            </a:r>
            <a:r>
              <a:rPr lang="en-US" sz="4000" dirty="0" err="1">
                <a:solidFill>
                  <a:srgbClr val="000000"/>
                </a:solidFill>
                <a:latin typeface="Alata"/>
              </a:rPr>
              <a:t>xử</a:t>
            </a:r>
            <a:r>
              <a:rPr lang="en-US" sz="4000" dirty="0">
                <a:solidFill>
                  <a:srgbClr val="000000"/>
                </a:solidFill>
                <a:latin typeface="Alata"/>
              </a:rPr>
              <a:t> </a:t>
            </a:r>
            <a:r>
              <a:rPr lang="en-US" sz="4000" dirty="0" err="1">
                <a:solidFill>
                  <a:srgbClr val="000000"/>
                </a:solidFill>
                <a:latin typeface="Alata"/>
              </a:rPr>
              <a:t>lý</a:t>
            </a:r>
            <a:r>
              <a:rPr lang="en-US" sz="4000" dirty="0">
                <a:solidFill>
                  <a:srgbClr val="000000"/>
                </a:solidFill>
                <a:latin typeface="Alata"/>
              </a:rPr>
              <a:t> </a:t>
            </a:r>
            <a:r>
              <a:rPr lang="en-US" sz="4000" dirty="0" err="1">
                <a:solidFill>
                  <a:srgbClr val="000000"/>
                </a:solidFill>
                <a:latin typeface="Alata"/>
              </a:rPr>
              <a:t>quan</a:t>
            </a:r>
            <a:r>
              <a:rPr lang="en-US" sz="4000" dirty="0">
                <a:solidFill>
                  <a:srgbClr val="000000"/>
                </a:solidFill>
                <a:latin typeface="Alata"/>
              </a:rPr>
              <a:t> </a:t>
            </a:r>
            <a:r>
              <a:rPr lang="en-US" sz="4000" dirty="0" err="1">
                <a:solidFill>
                  <a:srgbClr val="000000"/>
                </a:solidFill>
                <a:latin typeface="Alata"/>
              </a:rPr>
              <a:t>trọng</a:t>
            </a:r>
            <a:r>
              <a:rPr lang="en-US" sz="4000" dirty="0">
                <a:solidFill>
                  <a:srgbClr val="000000"/>
                </a:solidFill>
                <a:latin typeface="Alata"/>
              </a:rPr>
              <a:t> </a:t>
            </a:r>
            <a:r>
              <a:rPr lang="en-US" sz="4000" dirty="0" err="1">
                <a:solidFill>
                  <a:srgbClr val="000000"/>
                </a:solidFill>
                <a:latin typeface="Alata"/>
              </a:rPr>
              <a:t>và</a:t>
            </a:r>
            <a:r>
              <a:rPr lang="en-US" sz="4000" dirty="0">
                <a:solidFill>
                  <a:srgbClr val="000000"/>
                </a:solidFill>
                <a:latin typeface="Alata"/>
              </a:rPr>
              <a:t> </a:t>
            </a:r>
            <a:r>
              <a:rPr lang="en-US" sz="4000" dirty="0" err="1">
                <a:solidFill>
                  <a:srgbClr val="000000"/>
                </a:solidFill>
                <a:latin typeface="Alata"/>
              </a:rPr>
              <a:t>chuyên</a:t>
            </a:r>
            <a:r>
              <a:rPr lang="en-US" sz="4000" dirty="0">
                <a:solidFill>
                  <a:srgbClr val="000000"/>
                </a:solidFill>
                <a:latin typeface="Alata"/>
              </a:rPr>
              <a:t> </a:t>
            </a:r>
            <a:r>
              <a:rPr lang="en-US" sz="4000" dirty="0" err="1">
                <a:solidFill>
                  <a:srgbClr val="000000"/>
                </a:solidFill>
                <a:latin typeface="Alata"/>
              </a:rPr>
              <a:t>biệt</a:t>
            </a:r>
            <a:r>
              <a:rPr lang="en-US" sz="4000" dirty="0">
                <a:solidFill>
                  <a:srgbClr val="000000"/>
                </a:solidFill>
                <a:latin typeface="Alata"/>
              </a:rPr>
              <a:t> </a:t>
            </a:r>
            <a:r>
              <a:rPr lang="en-US" sz="4000" dirty="0" err="1">
                <a:solidFill>
                  <a:srgbClr val="000000"/>
                </a:solidFill>
                <a:latin typeface="Alata"/>
              </a:rPr>
              <a:t>không</a:t>
            </a:r>
            <a:r>
              <a:rPr lang="en-US" sz="4000" dirty="0">
                <a:solidFill>
                  <a:srgbClr val="000000"/>
                </a:solidFill>
                <a:latin typeface="Alata"/>
              </a:rPr>
              <a:t> </a:t>
            </a:r>
            <a:r>
              <a:rPr lang="en-US" sz="4000" dirty="0" err="1">
                <a:solidFill>
                  <a:srgbClr val="000000"/>
                </a:solidFill>
                <a:latin typeface="Alata"/>
              </a:rPr>
              <a:t>thể</a:t>
            </a:r>
            <a:r>
              <a:rPr lang="en-US" sz="4000" dirty="0">
                <a:solidFill>
                  <a:srgbClr val="000000"/>
                </a:solidFill>
                <a:latin typeface="Alata"/>
              </a:rPr>
              <a:t> </a:t>
            </a:r>
            <a:r>
              <a:rPr lang="en-US" sz="4000" dirty="0" err="1">
                <a:solidFill>
                  <a:srgbClr val="000000"/>
                </a:solidFill>
                <a:latin typeface="Alata"/>
              </a:rPr>
              <a:t>đáp</a:t>
            </a:r>
            <a:r>
              <a:rPr lang="en-US" sz="4000" dirty="0">
                <a:solidFill>
                  <a:srgbClr val="000000"/>
                </a:solidFill>
                <a:latin typeface="Alata"/>
              </a:rPr>
              <a:t> </a:t>
            </a:r>
            <a:r>
              <a:rPr lang="en-US" sz="4000" dirty="0" err="1">
                <a:solidFill>
                  <a:srgbClr val="000000"/>
                </a:solidFill>
                <a:latin typeface="Alata"/>
              </a:rPr>
              <a:t>ứng</a:t>
            </a:r>
            <a:r>
              <a:rPr lang="en-US" sz="4000" dirty="0">
                <a:solidFill>
                  <a:srgbClr val="000000"/>
                </a:solidFill>
                <a:latin typeface="Alata"/>
              </a:rPr>
              <a:t> </a:t>
            </a:r>
            <a:r>
              <a:rPr lang="en-US" sz="4000" dirty="0" err="1">
                <a:solidFill>
                  <a:srgbClr val="000000"/>
                </a:solidFill>
                <a:latin typeface="Alata"/>
              </a:rPr>
              <a:t>nếu</a:t>
            </a:r>
            <a:r>
              <a:rPr lang="en-US" sz="4000" dirty="0">
                <a:solidFill>
                  <a:srgbClr val="000000"/>
                </a:solidFill>
                <a:latin typeface="Alata"/>
              </a:rPr>
              <a:t> </a:t>
            </a:r>
            <a:r>
              <a:rPr lang="en-US" sz="4000" dirty="0" err="1">
                <a:solidFill>
                  <a:srgbClr val="000000"/>
                </a:solidFill>
                <a:latin typeface="Alata"/>
              </a:rPr>
              <a:t>vẫn</a:t>
            </a:r>
            <a:r>
              <a:rPr lang="en-US" sz="4000" dirty="0">
                <a:solidFill>
                  <a:srgbClr val="000000"/>
                </a:solidFill>
                <a:latin typeface="Alata"/>
              </a:rPr>
              <a:t> </a:t>
            </a:r>
            <a:r>
              <a:rPr lang="en-US" sz="4000" dirty="0" err="1">
                <a:solidFill>
                  <a:srgbClr val="000000"/>
                </a:solidFill>
                <a:latin typeface="Alata"/>
              </a:rPr>
              <a:t>tiếp</a:t>
            </a:r>
            <a:r>
              <a:rPr lang="en-US" sz="4000" dirty="0">
                <a:solidFill>
                  <a:srgbClr val="000000"/>
                </a:solidFill>
                <a:latin typeface="Alata"/>
              </a:rPr>
              <a:t> </a:t>
            </a:r>
            <a:r>
              <a:rPr lang="en-US" sz="4000" dirty="0" err="1">
                <a:solidFill>
                  <a:srgbClr val="000000"/>
                </a:solidFill>
                <a:latin typeface="Alata"/>
              </a:rPr>
              <a:t>tục</a:t>
            </a:r>
            <a:r>
              <a:rPr lang="en-US" sz="4000" dirty="0">
                <a:solidFill>
                  <a:srgbClr val="000000"/>
                </a:solidFill>
                <a:latin typeface="Alata"/>
              </a:rPr>
              <a:t> </a:t>
            </a:r>
            <a:r>
              <a:rPr lang="en-US" sz="4000" dirty="0" err="1">
                <a:solidFill>
                  <a:srgbClr val="000000"/>
                </a:solidFill>
                <a:latin typeface="Alata"/>
              </a:rPr>
              <a:t>như</a:t>
            </a:r>
            <a:r>
              <a:rPr lang="en-US" sz="4000" dirty="0">
                <a:solidFill>
                  <a:srgbClr val="000000"/>
                </a:solidFill>
                <a:latin typeface="Alata"/>
              </a:rPr>
              <a:t> </a:t>
            </a:r>
            <a:r>
              <a:rPr lang="en-US" sz="4000" dirty="0" err="1">
                <a:solidFill>
                  <a:srgbClr val="000000"/>
                </a:solidFill>
                <a:latin typeface="Alata"/>
              </a:rPr>
              <a:t>một</a:t>
            </a:r>
            <a:r>
              <a:rPr lang="en-US" sz="4000" dirty="0">
                <a:solidFill>
                  <a:srgbClr val="000000"/>
                </a:solidFill>
                <a:latin typeface="Alata"/>
              </a:rPr>
              <a:t> </a:t>
            </a:r>
            <a:r>
              <a:rPr lang="en-US" sz="4000" dirty="0" err="1">
                <a:solidFill>
                  <a:srgbClr val="000000"/>
                </a:solidFill>
                <a:latin typeface="Alata"/>
              </a:rPr>
              <a:t>phần</a:t>
            </a:r>
            <a:r>
              <a:rPr lang="en-US" sz="4000" dirty="0">
                <a:solidFill>
                  <a:srgbClr val="000000"/>
                </a:solidFill>
                <a:latin typeface="Alata"/>
              </a:rPr>
              <a:t> </a:t>
            </a:r>
            <a:r>
              <a:rPr lang="en-US" sz="4000" dirty="0" err="1">
                <a:solidFill>
                  <a:srgbClr val="000000"/>
                </a:solidFill>
                <a:latin typeface="Alata"/>
              </a:rPr>
              <a:t>của</a:t>
            </a:r>
            <a:r>
              <a:rPr lang="en-US" sz="4000" dirty="0">
                <a:solidFill>
                  <a:srgbClr val="000000"/>
                </a:solidFill>
                <a:latin typeface="Alata"/>
              </a:rPr>
              <a:t> </a:t>
            </a:r>
            <a:r>
              <a:rPr lang="en-US" sz="4000" dirty="0" err="1">
                <a:solidFill>
                  <a:srgbClr val="000000"/>
                </a:solidFill>
                <a:latin typeface="Alata"/>
              </a:rPr>
              <a:t>quá</a:t>
            </a:r>
            <a:r>
              <a:rPr lang="en-US" sz="4000" dirty="0">
                <a:solidFill>
                  <a:srgbClr val="000000"/>
                </a:solidFill>
                <a:latin typeface="Alata"/>
              </a:rPr>
              <a:t> </a:t>
            </a:r>
            <a:r>
              <a:rPr lang="en-US" sz="4000" dirty="0" err="1">
                <a:solidFill>
                  <a:srgbClr val="000000"/>
                </a:solidFill>
                <a:latin typeface="Alata"/>
              </a:rPr>
              <a:t>trình</a:t>
            </a:r>
            <a:r>
              <a:rPr lang="en-US" sz="4000" dirty="0">
                <a:solidFill>
                  <a:srgbClr val="000000"/>
                </a:solidFill>
                <a:latin typeface="Alata"/>
              </a:rPr>
              <a:t> </a:t>
            </a:r>
            <a:r>
              <a:rPr lang="en-US" sz="4000" dirty="0" err="1">
                <a:solidFill>
                  <a:srgbClr val="000000"/>
                </a:solidFill>
                <a:latin typeface="Alata"/>
              </a:rPr>
              <a:t>triển</a:t>
            </a:r>
            <a:r>
              <a:rPr lang="en-US" sz="4000" dirty="0">
                <a:solidFill>
                  <a:srgbClr val="000000"/>
                </a:solidFill>
                <a:latin typeface="Alata"/>
              </a:rPr>
              <a:t> </a:t>
            </a:r>
            <a:r>
              <a:rPr lang="en-US" sz="4000" dirty="0" err="1">
                <a:solidFill>
                  <a:srgbClr val="000000"/>
                </a:solidFill>
                <a:latin typeface="Alata"/>
              </a:rPr>
              <a:t>khai</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nhiệm</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Do </a:t>
            </a:r>
            <a:r>
              <a:rPr lang="en-US" sz="4000" dirty="0" err="1">
                <a:solidFill>
                  <a:srgbClr val="000000"/>
                </a:solidFill>
                <a:latin typeface="Alata"/>
              </a:rPr>
              <a:t>đó</a:t>
            </a:r>
            <a:r>
              <a:rPr lang="en-US" sz="4000" dirty="0">
                <a:solidFill>
                  <a:srgbClr val="000000"/>
                </a:solidFill>
                <a:latin typeface="Alata"/>
              </a:rPr>
              <a:t>, </a:t>
            </a:r>
            <a:r>
              <a:rPr lang="en-US" sz="4000" dirty="0" err="1">
                <a:solidFill>
                  <a:srgbClr val="000000"/>
                </a:solidFill>
                <a:latin typeface="Alata"/>
              </a:rPr>
              <a:t>họ</a:t>
            </a:r>
            <a:r>
              <a:rPr lang="en-US" sz="4000" dirty="0">
                <a:solidFill>
                  <a:srgbClr val="000000"/>
                </a:solidFill>
                <a:latin typeface="Alata"/>
              </a:rPr>
              <a:t> </a:t>
            </a:r>
            <a:r>
              <a:rPr lang="en-US" sz="4000" dirty="0" err="1">
                <a:solidFill>
                  <a:srgbClr val="000000"/>
                </a:solidFill>
                <a:latin typeface="Alata"/>
              </a:rPr>
              <a:t>xác</a:t>
            </a:r>
            <a:r>
              <a:rPr lang="en-US" sz="4000" dirty="0">
                <a:solidFill>
                  <a:srgbClr val="000000"/>
                </a:solidFill>
                <a:latin typeface="Alata"/>
              </a:rPr>
              <a:t> </a:t>
            </a:r>
            <a:r>
              <a:rPr lang="en-US" sz="4000" dirty="0" err="1">
                <a:solidFill>
                  <a:srgbClr val="000000"/>
                </a:solidFill>
                <a:latin typeface="Alata"/>
              </a:rPr>
              <a:t>định</a:t>
            </a:r>
            <a:r>
              <a:rPr lang="en-US" sz="4000" dirty="0">
                <a:solidFill>
                  <a:srgbClr val="000000"/>
                </a:solidFill>
                <a:latin typeface="Alata"/>
              </a:rPr>
              <a:t> </a:t>
            </a:r>
            <a:r>
              <a:rPr lang="en-US" sz="4000" dirty="0" err="1">
                <a:solidFill>
                  <a:srgbClr val="000000"/>
                </a:solidFill>
                <a:latin typeface="Alata"/>
              </a:rPr>
              <a:t>rằng</a:t>
            </a:r>
            <a:r>
              <a:rPr lang="en-US" sz="4000" dirty="0">
                <a:solidFill>
                  <a:srgbClr val="000000"/>
                </a:solidFill>
                <a:latin typeface="Alata"/>
              </a:rPr>
              <a:t> logic </a:t>
            </a:r>
            <a:r>
              <a:rPr lang="en-US" sz="4000" dirty="0" err="1">
                <a:solidFill>
                  <a:srgbClr val="000000"/>
                </a:solidFill>
                <a:latin typeface="Alata"/>
              </a:rPr>
              <a:t>này</a:t>
            </a:r>
            <a:r>
              <a:rPr lang="en-US" sz="4000" dirty="0">
                <a:solidFill>
                  <a:srgbClr val="000000"/>
                </a:solidFill>
                <a:latin typeface="Alata"/>
              </a:rPr>
              <a:t> </a:t>
            </a:r>
            <a:r>
              <a:rPr lang="en-US" sz="4000" dirty="0" err="1">
                <a:solidFill>
                  <a:srgbClr val="000000"/>
                </a:solidFill>
                <a:latin typeface="Alata"/>
              </a:rPr>
              <a:t>cần</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chuyển</a:t>
            </a:r>
            <a:r>
              <a:rPr lang="en-US" sz="4000" dirty="0">
                <a:solidFill>
                  <a:srgbClr val="000000"/>
                </a:solidFill>
                <a:latin typeface="Alata"/>
              </a:rPr>
              <a:t> sang </a:t>
            </a:r>
            <a:r>
              <a:rPr lang="en-US" sz="4000" dirty="0" err="1">
                <a:solidFill>
                  <a:srgbClr val="000000"/>
                </a:solidFill>
                <a:latin typeface="Alata"/>
              </a:rPr>
              <a:t>một</a:t>
            </a:r>
            <a:r>
              <a:rPr lang="en-US" sz="4000" dirty="0">
                <a:solidFill>
                  <a:srgbClr val="000000"/>
                </a:solidFill>
                <a:latin typeface="Alata"/>
              </a:rPr>
              <a:t> vi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chuyên</a:t>
            </a:r>
            <a:r>
              <a:rPr lang="en-US" sz="4000" dirty="0">
                <a:solidFill>
                  <a:srgbClr val="000000"/>
                </a:solidFill>
                <a:latin typeface="Alata"/>
              </a:rPr>
              <a:t> </a:t>
            </a:r>
            <a:r>
              <a:rPr lang="en-US" sz="4000" dirty="0" err="1">
                <a:solidFill>
                  <a:srgbClr val="000000"/>
                </a:solidFill>
                <a:latin typeface="Alata"/>
              </a:rPr>
              <a:t>dụng</a:t>
            </a:r>
            <a:r>
              <a:rPr lang="en-US" sz="4000" dirty="0">
                <a:solidFill>
                  <a:srgbClr val="000000"/>
                </a:solidFill>
                <a:latin typeface="Alata"/>
              </a:rPr>
              <a:t>.</a:t>
            </a:r>
          </a:p>
          <a:p>
            <a:pPr algn="ctr">
              <a:lnSpc>
                <a:spcPts val="6480"/>
              </a:lnSpc>
              <a:spcBef>
                <a:spcPct val="0"/>
              </a:spcBef>
            </a:pPr>
            <a:endParaRPr lang="en-US" sz="5400" dirty="0">
              <a:solidFill>
                <a:srgbClr val="000000"/>
              </a:solidFill>
              <a:latin typeface="Alata"/>
            </a:endParaRPr>
          </a:p>
        </p:txBody>
      </p:sp>
    </p:spTree>
    <p:extLst>
      <p:ext uri="{BB962C8B-B14F-4D97-AF65-F5344CB8AC3E}">
        <p14:creationId xmlns:p14="http://schemas.microsoft.com/office/powerpoint/2010/main" val="3457357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028700" y="539244"/>
            <a:ext cx="15938602" cy="1628775"/>
          </a:xfrm>
          <a:prstGeom prst="rect">
            <a:avLst/>
          </a:prstGeom>
        </p:spPr>
        <p:txBody>
          <a:bodyPr lIns="0" tIns="0" rIns="0" bIns="0" rtlCol="0" anchor="t">
            <a:spAutoFit/>
          </a:bodyPr>
          <a:lstStyle/>
          <a:p>
            <a:pPr algn="just">
              <a:lnSpc>
                <a:spcPts val="6480"/>
              </a:lnSpc>
              <a:spcBef>
                <a:spcPct val="0"/>
              </a:spcBef>
            </a:pPr>
            <a:r>
              <a:rPr lang="en-US" sz="5400">
                <a:solidFill>
                  <a:srgbClr val="000000"/>
                </a:solidFill>
                <a:latin typeface="Alata"/>
              </a:rPr>
              <a:t>Bước 10: Xác định Ứng viên Dịch vụ Tiện ích (và Tài nguyên Liên kết và Phương pháp)</a:t>
            </a:r>
          </a:p>
        </p:txBody>
      </p:sp>
      <p:sp>
        <p:nvSpPr>
          <p:cNvPr id="3" name="TextBox 3"/>
          <p:cNvSpPr txBox="1"/>
          <p:nvPr/>
        </p:nvSpPr>
        <p:spPr>
          <a:xfrm>
            <a:off x="1690089" y="3147822"/>
            <a:ext cx="15277213" cy="4799263"/>
          </a:xfrm>
          <a:prstGeom prst="rect">
            <a:avLst/>
          </a:prstGeom>
        </p:spPr>
        <p:txBody>
          <a:bodyPr lIns="0" tIns="0" rIns="0" bIns="0" rtlCol="0" anchor="t">
            <a:spAutoFit/>
          </a:bodyPr>
          <a:lstStyle/>
          <a:p>
            <a:pPr algn="just">
              <a:lnSpc>
                <a:spcPts val="5400"/>
              </a:lnSpc>
              <a:spcBef>
                <a:spcPct val="0"/>
              </a:spcBef>
            </a:pPr>
            <a:r>
              <a:rPr lang="en-US" sz="4000" dirty="0" err="1">
                <a:solidFill>
                  <a:srgbClr val="000000"/>
                </a:solidFill>
                <a:latin typeface="Alata"/>
              </a:rPr>
              <a:t>Nhóm</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bước</a:t>
            </a:r>
            <a:r>
              <a:rPr lang="en-US" sz="4000" dirty="0">
                <a:solidFill>
                  <a:srgbClr val="000000"/>
                </a:solidFill>
                <a:latin typeface="Alata"/>
              </a:rPr>
              <a:t> </a:t>
            </a:r>
            <a:r>
              <a:rPr lang="en-US" sz="4000" dirty="0" err="1">
                <a:solidFill>
                  <a:srgbClr val="000000"/>
                </a:solidFill>
                <a:latin typeface="Alata"/>
              </a:rPr>
              <a:t>xử</a:t>
            </a:r>
            <a:r>
              <a:rPr lang="en-US" sz="4000" dirty="0">
                <a:solidFill>
                  <a:srgbClr val="000000"/>
                </a:solidFill>
                <a:latin typeface="Alata"/>
              </a:rPr>
              <a:t> </a:t>
            </a:r>
            <a:r>
              <a:rPr lang="en-US" sz="4000" dirty="0" err="1">
                <a:solidFill>
                  <a:srgbClr val="000000"/>
                </a:solidFill>
                <a:latin typeface="Alata"/>
              </a:rPr>
              <a:t>lý</a:t>
            </a:r>
            <a:r>
              <a:rPr lang="en-US" sz="4000" dirty="0">
                <a:solidFill>
                  <a:srgbClr val="000000"/>
                </a:solidFill>
                <a:latin typeface="Alata"/>
              </a:rPr>
              <a:t> </a:t>
            </a:r>
            <a:r>
              <a:rPr lang="en-US" sz="4000" dirty="0" err="1">
                <a:solidFill>
                  <a:srgbClr val="000000"/>
                </a:solidFill>
                <a:latin typeface="Alata"/>
              </a:rPr>
              <a:t>tập</a:t>
            </a:r>
            <a:r>
              <a:rPr lang="en-US" sz="4000" dirty="0">
                <a:solidFill>
                  <a:srgbClr val="000000"/>
                </a:solidFill>
                <a:latin typeface="Alata"/>
              </a:rPr>
              <a:t> </a:t>
            </a:r>
            <a:r>
              <a:rPr lang="en-US" sz="4000" dirty="0" err="1">
                <a:solidFill>
                  <a:srgbClr val="000000"/>
                </a:solidFill>
                <a:latin typeface="Alata"/>
              </a:rPr>
              <a:t>trung</a:t>
            </a:r>
            <a:r>
              <a:rPr lang="en-US" sz="4000" dirty="0">
                <a:solidFill>
                  <a:srgbClr val="000000"/>
                </a:solidFill>
                <a:latin typeface="Alata"/>
              </a:rPr>
              <a:t> </a:t>
            </a:r>
            <a:r>
              <a:rPr lang="en-US" sz="4000" dirty="0" err="1">
                <a:solidFill>
                  <a:srgbClr val="000000"/>
                </a:solidFill>
                <a:latin typeface="Alata"/>
              </a:rPr>
              <a:t>vào</a:t>
            </a:r>
            <a:r>
              <a:rPr lang="en-US" sz="4000" dirty="0">
                <a:solidFill>
                  <a:srgbClr val="000000"/>
                </a:solidFill>
                <a:latin typeface="Alata"/>
              </a:rPr>
              <a:t> </a:t>
            </a:r>
            <a:r>
              <a:rPr lang="en-US" sz="4000" dirty="0" err="1">
                <a:solidFill>
                  <a:srgbClr val="000000"/>
                </a:solidFill>
                <a:latin typeface="Alata"/>
              </a:rPr>
              <a:t>tiện</a:t>
            </a:r>
            <a:r>
              <a:rPr lang="en-US" sz="4000" dirty="0">
                <a:solidFill>
                  <a:srgbClr val="000000"/>
                </a:solidFill>
                <a:latin typeface="Alata"/>
              </a:rPr>
              <a:t> </a:t>
            </a:r>
            <a:r>
              <a:rPr lang="en-US" sz="4000" dirty="0" err="1">
                <a:solidFill>
                  <a:srgbClr val="000000"/>
                </a:solidFill>
                <a:latin typeface="Alata"/>
              </a:rPr>
              <a:t>ích</a:t>
            </a:r>
            <a:r>
              <a:rPr lang="en-US" sz="4000" dirty="0">
                <a:solidFill>
                  <a:srgbClr val="000000"/>
                </a:solidFill>
                <a:latin typeface="Alata"/>
              </a:rPr>
              <a:t> </a:t>
            </a:r>
            <a:r>
              <a:rPr lang="en-US" sz="4000" dirty="0" err="1">
                <a:solidFill>
                  <a:srgbClr val="000000"/>
                </a:solidFill>
                <a:latin typeface="Alata"/>
              </a:rPr>
              <a:t>theo</a:t>
            </a:r>
            <a:r>
              <a:rPr lang="en-US" sz="4000" dirty="0">
                <a:solidFill>
                  <a:srgbClr val="000000"/>
                </a:solidFill>
                <a:latin typeface="Alata"/>
              </a:rPr>
              <a:t> </a:t>
            </a:r>
            <a:r>
              <a:rPr lang="en-US" sz="4000" dirty="0" err="1">
                <a:solidFill>
                  <a:srgbClr val="000000"/>
                </a:solidFill>
                <a:latin typeface="Alata"/>
              </a:rPr>
              <a:t>ngữ</a:t>
            </a:r>
            <a:r>
              <a:rPr lang="en-US" sz="4000" dirty="0">
                <a:solidFill>
                  <a:srgbClr val="000000"/>
                </a:solidFill>
                <a:latin typeface="Alata"/>
              </a:rPr>
              <a:t> </a:t>
            </a:r>
            <a:r>
              <a:rPr lang="en-US" sz="4000" dirty="0" err="1">
                <a:solidFill>
                  <a:srgbClr val="000000"/>
                </a:solidFill>
                <a:latin typeface="Alata"/>
              </a:rPr>
              <a:t>cảnh</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xác</a:t>
            </a:r>
            <a:r>
              <a:rPr lang="en-US" sz="4000" dirty="0">
                <a:solidFill>
                  <a:srgbClr val="000000"/>
                </a:solidFill>
                <a:latin typeface="Alata"/>
              </a:rPr>
              <a:t> </a:t>
            </a:r>
            <a:r>
              <a:rPr lang="en-US" sz="4000" dirty="0" err="1">
                <a:solidFill>
                  <a:srgbClr val="000000"/>
                </a:solidFill>
                <a:latin typeface="Alata"/>
              </a:rPr>
              <a:t>định</a:t>
            </a:r>
            <a:r>
              <a:rPr lang="en-US" sz="4000" dirty="0">
                <a:solidFill>
                  <a:srgbClr val="000000"/>
                </a:solidFill>
                <a:latin typeface="Alata"/>
              </a:rPr>
              <a:t> </a:t>
            </a:r>
            <a:r>
              <a:rPr lang="en-US" sz="4000" dirty="0" err="1">
                <a:solidFill>
                  <a:srgbClr val="000000"/>
                </a:solidFill>
                <a:latin typeface="Alata"/>
              </a:rPr>
              <a:t>trước</a:t>
            </a:r>
            <a:r>
              <a:rPr lang="en-US" sz="4000" dirty="0">
                <a:solidFill>
                  <a:srgbClr val="000000"/>
                </a:solidFill>
                <a:latin typeface="Alata"/>
              </a:rPr>
              <a:t>. </a:t>
            </a:r>
            <a:r>
              <a:rPr lang="en-US" sz="4000" dirty="0" err="1">
                <a:solidFill>
                  <a:srgbClr val="000000"/>
                </a:solidFill>
                <a:latin typeface="Alata"/>
              </a:rPr>
              <a:t>Với</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ứng</a:t>
            </a:r>
            <a:r>
              <a:rPr lang="en-US" sz="4000" dirty="0">
                <a:solidFill>
                  <a:srgbClr val="000000"/>
                </a:solidFill>
                <a:latin typeface="Alata"/>
              </a:rPr>
              <a:t> </a:t>
            </a:r>
            <a:r>
              <a:rPr lang="en-US" sz="4000" dirty="0" err="1">
                <a:solidFill>
                  <a:srgbClr val="000000"/>
                </a:solidFill>
                <a:latin typeface="Alata"/>
              </a:rPr>
              <a:t>viên</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tiện</a:t>
            </a:r>
            <a:r>
              <a:rPr lang="en-US" sz="4000" dirty="0">
                <a:solidFill>
                  <a:srgbClr val="000000"/>
                </a:solidFill>
                <a:latin typeface="Alata"/>
              </a:rPr>
              <a:t> </a:t>
            </a:r>
            <a:r>
              <a:rPr lang="en-US" sz="4000" dirty="0" err="1">
                <a:solidFill>
                  <a:srgbClr val="000000"/>
                </a:solidFill>
                <a:latin typeface="Alata"/>
              </a:rPr>
              <a:t>ích</a:t>
            </a:r>
            <a:r>
              <a:rPr lang="en-US" sz="4000" dirty="0">
                <a:solidFill>
                  <a:srgbClr val="000000"/>
                </a:solidFill>
                <a:latin typeface="Alata"/>
              </a:rPr>
              <a:t>, </a:t>
            </a:r>
            <a:r>
              <a:rPr lang="en-US" sz="4000" dirty="0" err="1">
                <a:solidFill>
                  <a:srgbClr val="000000"/>
                </a:solidFill>
                <a:latin typeface="Alata"/>
              </a:rPr>
              <a:t>bối</a:t>
            </a:r>
            <a:r>
              <a:rPr lang="en-US" sz="4000" dirty="0">
                <a:solidFill>
                  <a:srgbClr val="000000"/>
                </a:solidFill>
                <a:latin typeface="Alata"/>
              </a:rPr>
              <a:t> </a:t>
            </a:r>
            <a:r>
              <a:rPr lang="en-US" sz="4000" dirty="0" err="1">
                <a:solidFill>
                  <a:srgbClr val="000000"/>
                </a:solidFill>
                <a:latin typeface="Alata"/>
              </a:rPr>
              <a:t>cảnh</a:t>
            </a:r>
            <a:r>
              <a:rPr lang="en-US" sz="4000" dirty="0">
                <a:solidFill>
                  <a:srgbClr val="000000"/>
                </a:solidFill>
                <a:latin typeface="Alata"/>
              </a:rPr>
              <a:t> </a:t>
            </a:r>
            <a:r>
              <a:rPr lang="en-US" sz="4000" dirty="0" err="1">
                <a:solidFill>
                  <a:srgbClr val="000000"/>
                </a:solidFill>
                <a:latin typeface="Alata"/>
              </a:rPr>
              <a:t>chính</a:t>
            </a:r>
            <a:r>
              <a:rPr lang="en-US" sz="4000" dirty="0">
                <a:solidFill>
                  <a:srgbClr val="000000"/>
                </a:solidFill>
                <a:latin typeface="Alata"/>
              </a:rPr>
              <a:t> </a:t>
            </a:r>
            <a:r>
              <a:rPr lang="en-US" sz="4000" dirty="0" err="1">
                <a:solidFill>
                  <a:srgbClr val="000000"/>
                </a:solidFill>
                <a:latin typeface="Alata"/>
              </a:rPr>
              <a:t>là</a:t>
            </a:r>
            <a:r>
              <a:rPr lang="en-US" sz="4000" dirty="0">
                <a:solidFill>
                  <a:srgbClr val="000000"/>
                </a:solidFill>
                <a:latin typeface="Alata"/>
              </a:rPr>
              <a:t> </a:t>
            </a:r>
            <a:r>
              <a:rPr lang="en-US" sz="4000" dirty="0" err="1">
                <a:solidFill>
                  <a:srgbClr val="000000"/>
                </a:solidFill>
                <a:latin typeface="Alata"/>
              </a:rPr>
              <a:t>mối</a:t>
            </a:r>
            <a:r>
              <a:rPr lang="en-US" sz="4000" dirty="0">
                <a:solidFill>
                  <a:srgbClr val="000000"/>
                </a:solidFill>
                <a:latin typeface="Alata"/>
              </a:rPr>
              <a:t> </a:t>
            </a:r>
            <a:r>
              <a:rPr lang="en-US" sz="4000" dirty="0" err="1">
                <a:solidFill>
                  <a:srgbClr val="000000"/>
                </a:solidFill>
                <a:latin typeface="Alata"/>
              </a:rPr>
              <a:t>quan</a:t>
            </a:r>
            <a:r>
              <a:rPr lang="en-US" sz="4000" dirty="0">
                <a:solidFill>
                  <a:srgbClr val="000000"/>
                </a:solidFill>
                <a:latin typeface="Alata"/>
              </a:rPr>
              <a:t> </a:t>
            </a:r>
            <a:r>
              <a:rPr lang="en-US" sz="4000" dirty="0" err="1">
                <a:solidFill>
                  <a:srgbClr val="000000"/>
                </a:solidFill>
                <a:latin typeface="Alata"/>
              </a:rPr>
              <a:t>hệ</a:t>
            </a:r>
            <a:r>
              <a:rPr lang="en-US" sz="4000" dirty="0">
                <a:solidFill>
                  <a:srgbClr val="000000"/>
                </a:solidFill>
                <a:latin typeface="Alata"/>
              </a:rPr>
              <a:t> logic </a:t>
            </a:r>
            <a:r>
              <a:rPr lang="en-US" sz="4000" dirty="0" err="1">
                <a:solidFill>
                  <a:srgbClr val="000000"/>
                </a:solidFill>
                <a:latin typeface="Alata"/>
              </a:rPr>
              <a:t>giữa</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ứng</a:t>
            </a:r>
            <a:r>
              <a:rPr lang="en-US" sz="4000" dirty="0">
                <a:solidFill>
                  <a:srgbClr val="000000"/>
                </a:solidFill>
                <a:latin typeface="Alata"/>
              </a:rPr>
              <a:t> </a:t>
            </a:r>
            <a:r>
              <a:rPr lang="en-US" sz="4000" dirty="0" err="1">
                <a:solidFill>
                  <a:srgbClr val="000000"/>
                </a:solidFill>
                <a:latin typeface="Alata"/>
              </a:rPr>
              <a:t>viên</a:t>
            </a:r>
            <a:r>
              <a:rPr lang="en-US" sz="4000" dirty="0">
                <a:solidFill>
                  <a:srgbClr val="000000"/>
                </a:solidFill>
                <a:latin typeface="Alata"/>
              </a:rPr>
              <a:t> </a:t>
            </a:r>
            <a:r>
              <a:rPr lang="en-US" sz="4000" dirty="0" err="1">
                <a:solidFill>
                  <a:srgbClr val="000000"/>
                </a:solidFill>
                <a:latin typeface="Alata"/>
              </a:rPr>
              <a:t>năng</a:t>
            </a:r>
            <a:r>
              <a:rPr lang="en-US" sz="4000" dirty="0">
                <a:solidFill>
                  <a:srgbClr val="000000"/>
                </a:solidFill>
                <a:latin typeface="Alata"/>
              </a:rPr>
              <a:t> </a:t>
            </a:r>
            <a:r>
              <a:rPr lang="en-US" sz="4000" dirty="0" err="1">
                <a:solidFill>
                  <a:srgbClr val="000000"/>
                </a:solidFill>
                <a:latin typeface="Alata"/>
              </a:rPr>
              <a:t>lực</a:t>
            </a:r>
            <a:r>
              <a:rPr lang="en-US" sz="4000" dirty="0">
                <a:solidFill>
                  <a:srgbClr val="000000"/>
                </a:solidFill>
                <a:latin typeface="Alata"/>
              </a:rPr>
              <a:t>. </a:t>
            </a:r>
            <a:r>
              <a:rPr lang="en-US" sz="4000" dirty="0" err="1">
                <a:solidFill>
                  <a:srgbClr val="000000"/>
                </a:solidFill>
                <a:latin typeface="Alata"/>
              </a:rPr>
              <a:t>Mối</a:t>
            </a:r>
            <a:r>
              <a:rPr lang="en-US" sz="4000" dirty="0">
                <a:solidFill>
                  <a:srgbClr val="000000"/>
                </a:solidFill>
                <a:latin typeface="Alata"/>
              </a:rPr>
              <a:t> </a:t>
            </a:r>
            <a:r>
              <a:rPr lang="en-US" sz="4000" dirty="0" err="1">
                <a:solidFill>
                  <a:srgbClr val="000000"/>
                </a:solidFill>
                <a:latin typeface="Alata"/>
              </a:rPr>
              <a:t>quan</a:t>
            </a:r>
            <a:r>
              <a:rPr lang="en-US" sz="4000" dirty="0">
                <a:solidFill>
                  <a:srgbClr val="000000"/>
                </a:solidFill>
                <a:latin typeface="Alata"/>
              </a:rPr>
              <a:t> </a:t>
            </a:r>
            <a:r>
              <a:rPr lang="en-US" sz="4000" dirty="0" err="1">
                <a:solidFill>
                  <a:srgbClr val="000000"/>
                </a:solidFill>
                <a:latin typeface="Alata"/>
              </a:rPr>
              <a:t>hệ</a:t>
            </a:r>
            <a:r>
              <a:rPr lang="en-US" sz="4000" dirty="0">
                <a:solidFill>
                  <a:srgbClr val="000000"/>
                </a:solidFill>
                <a:latin typeface="Alata"/>
              </a:rPr>
              <a:t> </a:t>
            </a:r>
            <a:r>
              <a:rPr lang="en-US" sz="4000" dirty="0" err="1">
                <a:solidFill>
                  <a:srgbClr val="000000"/>
                </a:solidFill>
                <a:latin typeface="Alata"/>
              </a:rPr>
              <a:t>này</a:t>
            </a:r>
            <a:r>
              <a:rPr lang="en-US" sz="4000" dirty="0">
                <a:solidFill>
                  <a:srgbClr val="000000"/>
                </a:solidFill>
                <a:latin typeface="Alata"/>
              </a:rPr>
              <a:t> </a:t>
            </a:r>
            <a:r>
              <a:rPr lang="en-US" sz="4000" dirty="0" err="1">
                <a:solidFill>
                  <a:srgbClr val="000000"/>
                </a:solidFill>
                <a:latin typeface="Alata"/>
              </a:rPr>
              <a:t>có</a:t>
            </a:r>
            <a:r>
              <a:rPr lang="en-US" sz="4000" dirty="0">
                <a:solidFill>
                  <a:srgbClr val="000000"/>
                </a:solidFill>
                <a:latin typeface="Alata"/>
              </a:rPr>
              <a:t> </a:t>
            </a:r>
            <a:r>
              <a:rPr lang="en-US" sz="4000" dirty="0" err="1">
                <a:solidFill>
                  <a:srgbClr val="000000"/>
                </a:solidFill>
                <a:latin typeface="Alata"/>
              </a:rPr>
              <a:t>thể</a:t>
            </a:r>
            <a:r>
              <a:rPr lang="en-US" sz="4000" dirty="0">
                <a:solidFill>
                  <a:srgbClr val="000000"/>
                </a:solidFill>
                <a:latin typeface="Alata"/>
              </a:rPr>
              <a:t> </a:t>
            </a:r>
            <a:r>
              <a:rPr lang="en-US" sz="4000" dirty="0" err="1">
                <a:solidFill>
                  <a:srgbClr val="000000"/>
                </a:solidFill>
                <a:latin typeface="Alata"/>
              </a:rPr>
              <a:t>dựa</a:t>
            </a:r>
            <a:r>
              <a:rPr lang="en-US" sz="4000" dirty="0">
                <a:solidFill>
                  <a:srgbClr val="000000"/>
                </a:solidFill>
                <a:latin typeface="Alata"/>
              </a:rPr>
              <a:t> </a:t>
            </a:r>
            <a:r>
              <a:rPr lang="en-US" sz="4000" dirty="0" err="1">
                <a:solidFill>
                  <a:srgbClr val="000000"/>
                </a:solidFill>
                <a:latin typeface="Alata"/>
              </a:rPr>
              <a:t>trên</a:t>
            </a:r>
            <a:r>
              <a:rPr lang="en-US" sz="4000" dirty="0">
                <a:solidFill>
                  <a:srgbClr val="000000"/>
                </a:solidFill>
                <a:latin typeface="Alata"/>
              </a:rPr>
              <a:t> </a:t>
            </a:r>
            <a:r>
              <a:rPr lang="en-US" sz="4000" dirty="0" err="1">
                <a:solidFill>
                  <a:srgbClr val="000000"/>
                </a:solidFill>
                <a:latin typeface="Alata"/>
              </a:rPr>
              <a:t>bất</a:t>
            </a:r>
            <a:r>
              <a:rPr lang="en-US" sz="4000" dirty="0">
                <a:solidFill>
                  <a:srgbClr val="000000"/>
                </a:solidFill>
                <a:latin typeface="Alata"/>
              </a:rPr>
              <a:t> </a:t>
            </a:r>
            <a:r>
              <a:rPr lang="en-US" sz="4000" dirty="0" err="1">
                <a:solidFill>
                  <a:srgbClr val="000000"/>
                </a:solidFill>
                <a:latin typeface="Alata"/>
              </a:rPr>
              <a:t>kỳ</a:t>
            </a:r>
            <a:r>
              <a:rPr lang="en-US" sz="4000" dirty="0">
                <a:solidFill>
                  <a:srgbClr val="000000"/>
                </a:solidFill>
                <a:latin typeface="Alata"/>
              </a:rPr>
              <a:t> </a:t>
            </a:r>
            <a:r>
              <a:rPr lang="en-US" sz="4000" dirty="0" err="1">
                <a:solidFill>
                  <a:srgbClr val="000000"/>
                </a:solidFill>
                <a:latin typeface="Alata"/>
              </a:rPr>
              <a:t>số</a:t>
            </a:r>
            <a:r>
              <a:rPr lang="en-US" sz="4000" dirty="0">
                <a:solidFill>
                  <a:srgbClr val="000000"/>
                </a:solidFill>
                <a:latin typeface="Alata"/>
              </a:rPr>
              <a:t> </a:t>
            </a:r>
            <a:r>
              <a:rPr lang="en-US" sz="4000" dirty="0" err="1">
                <a:solidFill>
                  <a:srgbClr val="000000"/>
                </a:solidFill>
                <a:latin typeface="Alata"/>
              </a:rPr>
              <a:t>lượng</a:t>
            </a:r>
            <a:r>
              <a:rPr lang="en-US" sz="4000" dirty="0">
                <a:solidFill>
                  <a:srgbClr val="000000"/>
                </a:solidFill>
                <a:latin typeface="Alata"/>
              </a:rPr>
              <a:t> </a:t>
            </a:r>
            <a:r>
              <a:rPr lang="en-US" sz="4000" dirty="0" err="1">
                <a:solidFill>
                  <a:srgbClr val="000000"/>
                </a:solidFill>
                <a:latin typeface="Alata"/>
              </a:rPr>
              <a:t>yếu</a:t>
            </a:r>
            <a:r>
              <a:rPr lang="en-US" sz="4000" dirty="0">
                <a:solidFill>
                  <a:srgbClr val="000000"/>
                </a:solidFill>
                <a:latin typeface="Alata"/>
              </a:rPr>
              <a:t> </a:t>
            </a:r>
            <a:r>
              <a:rPr lang="en-US" sz="4000" dirty="0" err="1">
                <a:solidFill>
                  <a:srgbClr val="000000"/>
                </a:solidFill>
                <a:latin typeface="Alata"/>
              </a:rPr>
              <a:t>tố</a:t>
            </a:r>
            <a:r>
              <a:rPr lang="en-US" sz="4000" dirty="0">
                <a:solidFill>
                  <a:srgbClr val="000000"/>
                </a:solidFill>
                <a:latin typeface="Alata"/>
              </a:rPr>
              <a:t> </a:t>
            </a:r>
            <a:r>
              <a:rPr lang="en-US" sz="4000" dirty="0" err="1">
                <a:solidFill>
                  <a:srgbClr val="000000"/>
                </a:solidFill>
                <a:latin typeface="Alata"/>
              </a:rPr>
              <a:t>nào</a:t>
            </a:r>
            <a:r>
              <a:rPr lang="en-US" sz="4000" dirty="0">
                <a:solidFill>
                  <a:srgbClr val="000000"/>
                </a:solidFill>
                <a:latin typeface="Alata"/>
              </a:rPr>
              <a:t>, bao </a:t>
            </a:r>
            <a:r>
              <a:rPr lang="en-US" sz="4000" dirty="0" err="1">
                <a:solidFill>
                  <a:srgbClr val="000000"/>
                </a:solidFill>
                <a:latin typeface="Alata"/>
              </a:rPr>
              <a:t>gồm</a:t>
            </a:r>
            <a:r>
              <a:rPr lang="en-US" sz="4000" dirty="0">
                <a:solidFill>
                  <a:srgbClr val="000000"/>
                </a:solidFill>
                <a:latin typeface="Alata"/>
              </a:rPr>
              <a:t>:</a:t>
            </a:r>
          </a:p>
          <a:p>
            <a:pPr algn="just">
              <a:lnSpc>
                <a:spcPts val="5400"/>
              </a:lnSpc>
              <a:spcBef>
                <a:spcPct val="0"/>
              </a:spcBef>
            </a:pPr>
            <a:r>
              <a:rPr lang="en-US" sz="4000" dirty="0">
                <a:solidFill>
                  <a:srgbClr val="000000"/>
                </a:solidFill>
                <a:latin typeface="Alata"/>
              </a:rPr>
              <a:t>• </a:t>
            </a:r>
            <a:r>
              <a:rPr lang="en-US" sz="4000" dirty="0" err="1">
                <a:solidFill>
                  <a:srgbClr val="000000"/>
                </a:solidFill>
                <a:latin typeface="Alata"/>
              </a:rPr>
              <a:t>Liên</a:t>
            </a:r>
            <a:r>
              <a:rPr lang="en-US" sz="4000" dirty="0">
                <a:solidFill>
                  <a:srgbClr val="000000"/>
                </a:solidFill>
                <a:latin typeface="Alata"/>
              </a:rPr>
              <a:t> </a:t>
            </a:r>
            <a:r>
              <a:rPr lang="en-US" sz="4000" dirty="0" err="1">
                <a:solidFill>
                  <a:srgbClr val="000000"/>
                </a:solidFill>
                <a:latin typeface="Alata"/>
              </a:rPr>
              <a:t>kết</a:t>
            </a:r>
            <a:r>
              <a:rPr lang="en-US" sz="4000" dirty="0">
                <a:solidFill>
                  <a:srgbClr val="000000"/>
                </a:solidFill>
                <a:latin typeface="Alata"/>
              </a:rPr>
              <a:t> </a:t>
            </a:r>
            <a:r>
              <a:rPr lang="en-US" sz="4000" dirty="0" err="1">
                <a:solidFill>
                  <a:srgbClr val="000000"/>
                </a:solidFill>
                <a:latin typeface="Alata"/>
              </a:rPr>
              <a:t>với</a:t>
            </a:r>
            <a:r>
              <a:rPr lang="en-US" sz="4000" dirty="0">
                <a:solidFill>
                  <a:srgbClr val="000000"/>
                </a:solidFill>
                <a:latin typeface="Alata"/>
              </a:rPr>
              <a:t> </a:t>
            </a:r>
            <a:r>
              <a:rPr lang="en-US" sz="4000" dirty="0" err="1">
                <a:solidFill>
                  <a:srgbClr val="000000"/>
                </a:solidFill>
                <a:latin typeface="Alata"/>
              </a:rPr>
              <a:t>một</a:t>
            </a:r>
            <a:r>
              <a:rPr lang="en-US" sz="4000" dirty="0">
                <a:solidFill>
                  <a:srgbClr val="000000"/>
                </a:solidFill>
                <a:latin typeface="Alata"/>
              </a:rPr>
              <a:t> </a:t>
            </a:r>
            <a:r>
              <a:rPr lang="en-US" sz="4000" dirty="0" err="1">
                <a:solidFill>
                  <a:srgbClr val="000000"/>
                </a:solidFill>
                <a:latin typeface="Alata"/>
              </a:rPr>
              <a:t>hệ</a:t>
            </a:r>
            <a:r>
              <a:rPr lang="en-US" sz="4000" dirty="0">
                <a:solidFill>
                  <a:srgbClr val="000000"/>
                </a:solidFill>
                <a:latin typeface="Alata"/>
              </a:rPr>
              <a:t> </a:t>
            </a:r>
            <a:r>
              <a:rPr lang="en-US" sz="4000" dirty="0" err="1">
                <a:solidFill>
                  <a:srgbClr val="000000"/>
                </a:solidFill>
                <a:latin typeface="Alata"/>
              </a:rPr>
              <a:t>thống</a:t>
            </a:r>
            <a:r>
              <a:rPr lang="en-US" sz="4000" dirty="0">
                <a:solidFill>
                  <a:srgbClr val="000000"/>
                </a:solidFill>
                <a:latin typeface="Alata"/>
              </a:rPr>
              <a:t> </a:t>
            </a:r>
            <a:r>
              <a:rPr lang="en-US" sz="4000" dirty="0" err="1">
                <a:solidFill>
                  <a:srgbClr val="000000"/>
                </a:solidFill>
                <a:latin typeface="Alata"/>
              </a:rPr>
              <a:t>kế</a:t>
            </a:r>
            <a:r>
              <a:rPr lang="en-US" sz="4000" dirty="0">
                <a:solidFill>
                  <a:srgbClr val="000000"/>
                </a:solidFill>
                <a:latin typeface="Alata"/>
              </a:rPr>
              <a:t> </a:t>
            </a:r>
            <a:r>
              <a:rPr lang="en-US" sz="4000" dirty="0" err="1">
                <a:solidFill>
                  <a:srgbClr val="000000"/>
                </a:solidFill>
                <a:latin typeface="Alata"/>
              </a:rPr>
              <a:t>thừa</a:t>
            </a:r>
            <a:r>
              <a:rPr lang="en-US" sz="4000" dirty="0">
                <a:solidFill>
                  <a:srgbClr val="000000"/>
                </a:solidFill>
                <a:latin typeface="Alata"/>
              </a:rPr>
              <a:t> </a:t>
            </a:r>
            <a:r>
              <a:rPr lang="en-US" sz="4000" dirty="0" err="1">
                <a:solidFill>
                  <a:srgbClr val="000000"/>
                </a:solidFill>
                <a:latin typeface="Alata"/>
              </a:rPr>
              <a:t>cụ</a:t>
            </a:r>
            <a:r>
              <a:rPr lang="en-US" sz="4000" dirty="0">
                <a:solidFill>
                  <a:srgbClr val="000000"/>
                </a:solidFill>
                <a:latin typeface="Alata"/>
              </a:rPr>
              <a:t> </a:t>
            </a:r>
            <a:r>
              <a:rPr lang="en-US" sz="4000" dirty="0" err="1">
                <a:solidFill>
                  <a:srgbClr val="000000"/>
                </a:solidFill>
                <a:latin typeface="Alata"/>
              </a:rPr>
              <a:t>thể</a:t>
            </a:r>
            <a:endParaRPr lang="en-US" sz="4000" dirty="0">
              <a:solidFill>
                <a:srgbClr val="000000"/>
              </a:solidFill>
              <a:latin typeface="Alata"/>
            </a:endParaRPr>
          </a:p>
          <a:p>
            <a:pPr algn="just">
              <a:lnSpc>
                <a:spcPts val="5400"/>
              </a:lnSpc>
              <a:spcBef>
                <a:spcPct val="0"/>
              </a:spcBef>
            </a:pPr>
            <a:r>
              <a:rPr lang="en-US" sz="4000" dirty="0">
                <a:solidFill>
                  <a:srgbClr val="000000"/>
                </a:solidFill>
                <a:latin typeface="Alata"/>
              </a:rPr>
              <a:t>• </a:t>
            </a:r>
            <a:r>
              <a:rPr lang="en-US" sz="4000" dirty="0" err="1">
                <a:solidFill>
                  <a:srgbClr val="000000"/>
                </a:solidFill>
                <a:latin typeface="Alata"/>
              </a:rPr>
              <a:t>Liên</a:t>
            </a:r>
            <a:r>
              <a:rPr lang="en-US" sz="4000" dirty="0">
                <a:solidFill>
                  <a:srgbClr val="000000"/>
                </a:solidFill>
                <a:latin typeface="Alata"/>
              </a:rPr>
              <a:t> </a:t>
            </a:r>
            <a:r>
              <a:rPr lang="en-US" sz="4000" dirty="0" err="1">
                <a:solidFill>
                  <a:srgbClr val="000000"/>
                </a:solidFill>
                <a:latin typeface="Alata"/>
              </a:rPr>
              <a:t>kết</a:t>
            </a:r>
            <a:r>
              <a:rPr lang="en-US" sz="4000" dirty="0">
                <a:solidFill>
                  <a:srgbClr val="000000"/>
                </a:solidFill>
                <a:latin typeface="Alata"/>
              </a:rPr>
              <a:t> </a:t>
            </a:r>
            <a:r>
              <a:rPr lang="en-US" sz="4000" dirty="0" err="1">
                <a:solidFill>
                  <a:srgbClr val="000000"/>
                </a:solidFill>
                <a:latin typeface="Alata"/>
              </a:rPr>
              <a:t>với</a:t>
            </a:r>
            <a:r>
              <a:rPr lang="en-US" sz="4000" dirty="0">
                <a:solidFill>
                  <a:srgbClr val="000000"/>
                </a:solidFill>
                <a:latin typeface="Alata"/>
              </a:rPr>
              <a:t> </a:t>
            </a:r>
            <a:r>
              <a:rPr lang="en-US" sz="4000" dirty="0" err="1">
                <a:solidFill>
                  <a:srgbClr val="000000"/>
                </a:solidFill>
                <a:latin typeface="Alata"/>
              </a:rPr>
              <a:t>một</a:t>
            </a:r>
            <a:r>
              <a:rPr lang="en-US" sz="4000" dirty="0">
                <a:solidFill>
                  <a:srgbClr val="000000"/>
                </a:solidFill>
                <a:latin typeface="Alata"/>
              </a:rPr>
              <a:t> </a:t>
            </a:r>
            <a:r>
              <a:rPr lang="en-US" sz="4000" dirty="0" err="1">
                <a:solidFill>
                  <a:srgbClr val="000000"/>
                </a:solidFill>
                <a:latin typeface="Alata"/>
              </a:rPr>
              <a:t>hoặc</a:t>
            </a:r>
            <a:r>
              <a:rPr lang="en-US" sz="4000" dirty="0">
                <a:solidFill>
                  <a:srgbClr val="000000"/>
                </a:solidFill>
                <a:latin typeface="Alata"/>
              </a:rPr>
              <a:t> </a:t>
            </a:r>
            <a:r>
              <a:rPr lang="en-US" sz="4000" dirty="0" err="1">
                <a:solidFill>
                  <a:srgbClr val="000000"/>
                </a:solidFill>
                <a:latin typeface="Alata"/>
              </a:rPr>
              <a:t>nhiều</a:t>
            </a:r>
            <a:r>
              <a:rPr lang="en-US" sz="4000" dirty="0">
                <a:solidFill>
                  <a:srgbClr val="000000"/>
                </a:solidFill>
                <a:latin typeface="Alata"/>
              </a:rPr>
              <a:t> </a:t>
            </a:r>
            <a:r>
              <a:rPr lang="en-US" sz="4000" dirty="0" err="1">
                <a:solidFill>
                  <a:srgbClr val="000000"/>
                </a:solidFill>
                <a:latin typeface="Alata"/>
              </a:rPr>
              <a:t>thành</a:t>
            </a:r>
            <a:r>
              <a:rPr lang="en-US" sz="4000" dirty="0">
                <a:solidFill>
                  <a:srgbClr val="000000"/>
                </a:solidFill>
                <a:latin typeface="Alata"/>
              </a:rPr>
              <a:t> </a:t>
            </a:r>
            <a:r>
              <a:rPr lang="en-US" sz="4000" dirty="0" err="1">
                <a:solidFill>
                  <a:srgbClr val="000000"/>
                </a:solidFill>
                <a:latin typeface="Alata"/>
              </a:rPr>
              <a:t>phần</a:t>
            </a:r>
            <a:r>
              <a:rPr lang="en-US" sz="4000" dirty="0">
                <a:solidFill>
                  <a:srgbClr val="000000"/>
                </a:solidFill>
                <a:latin typeface="Alata"/>
              </a:rPr>
              <a:t> </a:t>
            </a:r>
            <a:r>
              <a:rPr lang="en-US" sz="4000" dirty="0" err="1">
                <a:solidFill>
                  <a:srgbClr val="000000"/>
                </a:solidFill>
                <a:latin typeface="Alata"/>
              </a:rPr>
              <a:t>giải</a:t>
            </a:r>
            <a:r>
              <a:rPr lang="en-US" sz="4000" dirty="0">
                <a:solidFill>
                  <a:srgbClr val="000000"/>
                </a:solidFill>
                <a:latin typeface="Alata"/>
              </a:rPr>
              <a:t> </a:t>
            </a:r>
            <a:r>
              <a:rPr lang="en-US" sz="4000" dirty="0" err="1">
                <a:solidFill>
                  <a:srgbClr val="000000"/>
                </a:solidFill>
                <a:latin typeface="Alata"/>
              </a:rPr>
              <a:t>pháp</a:t>
            </a:r>
            <a:endParaRPr lang="en-US" sz="4000" dirty="0">
              <a:solidFill>
                <a:srgbClr val="000000"/>
              </a:solidFill>
              <a:latin typeface="Alata"/>
            </a:endParaRPr>
          </a:p>
          <a:p>
            <a:pPr algn="just">
              <a:lnSpc>
                <a:spcPts val="5400"/>
              </a:lnSpc>
              <a:spcBef>
                <a:spcPct val="0"/>
              </a:spcBef>
            </a:pPr>
            <a:r>
              <a:rPr lang="en-US" sz="4000" dirty="0">
                <a:solidFill>
                  <a:srgbClr val="000000"/>
                </a:solidFill>
                <a:latin typeface="Alata"/>
              </a:rPr>
              <a:t>• </a:t>
            </a:r>
            <a:r>
              <a:rPr lang="en-US" sz="4000" dirty="0" err="1">
                <a:solidFill>
                  <a:srgbClr val="000000"/>
                </a:solidFill>
                <a:latin typeface="Alata"/>
              </a:rPr>
              <a:t>Nhóm</a:t>
            </a:r>
            <a:r>
              <a:rPr lang="en-US" sz="4000" dirty="0">
                <a:solidFill>
                  <a:srgbClr val="000000"/>
                </a:solidFill>
                <a:latin typeface="Alata"/>
              </a:rPr>
              <a:t> </a:t>
            </a:r>
            <a:r>
              <a:rPr lang="en-US" sz="4000" dirty="0" err="1">
                <a:solidFill>
                  <a:srgbClr val="000000"/>
                </a:solidFill>
                <a:latin typeface="Alata"/>
              </a:rPr>
              <a:t>hợp</a:t>
            </a:r>
            <a:r>
              <a:rPr lang="en-US" sz="4000" dirty="0">
                <a:solidFill>
                  <a:srgbClr val="000000"/>
                </a:solidFill>
                <a:latin typeface="Alata"/>
              </a:rPr>
              <a:t> </a:t>
            </a:r>
            <a:r>
              <a:rPr lang="en-US" sz="4000" dirty="0" err="1">
                <a:solidFill>
                  <a:srgbClr val="000000"/>
                </a:solidFill>
                <a:latin typeface="Alata"/>
              </a:rPr>
              <a:t>lý</a:t>
            </a:r>
            <a:r>
              <a:rPr lang="en-US" sz="4000" dirty="0">
                <a:solidFill>
                  <a:srgbClr val="000000"/>
                </a:solidFill>
                <a:latin typeface="Alata"/>
              </a:rPr>
              <a:t> </a:t>
            </a:r>
            <a:r>
              <a:rPr lang="en-US" sz="4000" dirty="0" err="1">
                <a:solidFill>
                  <a:srgbClr val="000000"/>
                </a:solidFill>
                <a:latin typeface="Alata"/>
              </a:rPr>
              <a:t>theo</a:t>
            </a:r>
            <a:r>
              <a:rPr lang="en-US" sz="4000" dirty="0">
                <a:solidFill>
                  <a:srgbClr val="000000"/>
                </a:solidFill>
                <a:latin typeface="Alata"/>
              </a:rPr>
              <a:t> </a:t>
            </a:r>
            <a:r>
              <a:rPr lang="en-US" sz="4000" dirty="0" err="1">
                <a:solidFill>
                  <a:srgbClr val="000000"/>
                </a:solidFill>
                <a:latin typeface="Alata"/>
              </a:rPr>
              <a:t>loại</a:t>
            </a:r>
            <a:r>
              <a:rPr lang="en-US" sz="4000" dirty="0">
                <a:solidFill>
                  <a:srgbClr val="000000"/>
                </a:solidFill>
                <a:latin typeface="Alata"/>
              </a:rPr>
              <a:t> </a:t>
            </a:r>
            <a:r>
              <a:rPr lang="en-US" sz="4000" dirty="0" err="1">
                <a:solidFill>
                  <a:srgbClr val="000000"/>
                </a:solidFill>
                <a:latin typeface="Alata"/>
              </a:rPr>
              <a:t>chức</a:t>
            </a:r>
            <a:r>
              <a:rPr lang="en-US" sz="4000" dirty="0">
                <a:solidFill>
                  <a:srgbClr val="000000"/>
                </a:solidFill>
                <a:latin typeface="Alata"/>
              </a:rPr>
              <a:t> </a:t>
            </a:r>
            <a:r>
              <a:rPr lang="en-US" sz="4000" dirty="0" err="1">
                <a:solidFill>
                  <a:srgbClr val="000000"/>
                </a:solidFill>
                <a:latin typeface="Alata"/>
              </a:rPr>
              <a:t>năng</a:t>
            </a:r>
            <a:endParaRPr lang="en-US" sz="4000" dirty="0">
              <a:solidFill>
                <a:srgbClr val="000000"/>
              </a:solidFill>
              <a:latin typeface="Alat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508954" y="2286000"/>
            <a:ext cx="15338285" cy="4930389"/>
          </a:xfrm>
          <a:prstGeom prst="rect">
            <a:avLst/>
          </a:prstGeom>
        </p:spPr>
        <p:txBody>
          <a:bodyPr lIns="0" tIns="0" rIns="0" bIns="0" rtlCol="0" anchor="t">
            <a:spAutoFit/>
          </a:bodyPr>
          <a:lstStyle/>
          <a:p>
            <a:pPr algn="just">
              <a:lnSpc>
                <a:spcPts val="6480"/>
              </a:lnSpc>
              <a:spcBef>
                <a:spcPct val="0"/>
              </a:spcBef>
            </a:pPr>
            <a:r>
              <a:rPr lang="en-US" sz="5400" dirty="0">
                <a:solidFill>
                  <a:srgbClr val="000000"/>
                </a:solidFill>
                <a:latin typeface="Alata"/>
              </a:rPr>
              <a:t>Case study:</a:t>
            </a:r>
          </a:p>
          <a:p>
            <a:pPr algn="just">
              <a:lnSpc>
                <a:spcPts val="6480"/>
              </a:lnSpc>
              <a:spcBef>
                <a:spcPct val="0"/>
              </a:spcBef>
            </a:pPr>
            <a:r>
              <a:rPr lang="en-US" sz="4000" dirty="0" err="1">
                <a:solidFill>
                  <a:srgbClr val="000000"/>
                </a:solidFill>
                <a:latin typeface="Alata"/>
              </a:rPr>
              <a:t>Nhóm</a:t>
            </a:r>
            <a:r>
              <a:rPr lang="en-US" sz="4000" dirty="0">
                <a:solidFill>
                  <a:srgbClr val="000000"/>
                </a:solidFill>
                <a:latin typeface="Alata"/>
              </a:rPr>
              <a:t> MUA </a:t>
            </a:r>
            <a:r>
              <a:rPr lang="en-US" sz="4000" dirty="0" err="1">
                <a:solidFill>
                  <a:srgbClr val="000000"/>
                </a:solidFill>
                <a:latin typeface="Alata"/>
              </a:rPr>
              <a:t>tiến</a:t>
            </a:r>
            <a:r>
              <a:rPr lang="en-US" sz="4000" dirty="0">
                <a:solidFill>
                  <a:srgbClr val="000000"/>
                </a:solidFill>
                <a:latin typeface="Alata"/>
              </a:rPr>
              <a:t> </a:t>
            </a:r>
            <a:r>
              <a:rPr lang="en-US" sz="4000" dirty="0" err="1">
                <a:solidFill>
                  <a:srgbClr val="000000"/>
                </a:solidFill>
                <a:latin typeface="Alata"/>
              </a:rPr>
              <a:t>hành</a:t>
            </a:r>
            <a:r>
              <a:rPr lang="en-US" sz="4000" dirty="0">
                <a:solidFill>
                  <a:srgbClr val="000000"/>
                </a:solidFill>
                <a:latin typeface="Alata"/>
              </a:rPr>
              <a:t> </a:t>
            </a:r>
            <a:r>
              <a:rPr lang="en-US" sz="4000" dirty="0" err="1">
                <a:solidFill>
                  <a:srgbClr val="000000"/>
                </a:solidFill>
                <a:latin typeface="Alata"/>
              </a:rPr>
              <a:t>bằng</a:t>
            </a:r>
            <a:r>
              <a:rPr lang="en-US" sz="4000" dirty="0">
                <a:solidFill>
                  <a:srgbClr val="000000"/>
                </a:solidFill>
                <a:latin typeface="Alata"/>
              </a:rPr>
              <a:t> </a:t>
            </a:r>
            <a:r>
              <a:rPr lang="en-US" sz="4000" dirty="0" err="1">
                <a:solidFill>
                  <a:srgbClr val="000000"/>
                </a:solidFill>
                <a:latin typeface="Alata"/>
              </a:rPr>
              <a:t>cách</a:t>
            </a:r>
            <a:r>
              <a:rPr lang="en-US" sz="4000" dirty="0">
                <a:solidFill>
                  <a:srgbClr val="000000"/>
                </a:solidFill>
                <a:latin typeface="Alata"/>
              </a:rPr>
              <a:t> </a:t>
            </a:r>
            <a:r>
              <a:rPr lang="en-US" sz="4000" dirty="0" err="1">
                <a:solidFill>
                  <a:srgbClr val="000000"/>
                </a:solidFill>
                <a:latin typeface="Alata"/>
              </a:rPr>
              <a:t>khai</a:t>
            </a:r>
            <a:r>
              <a:rPr lang="en-US" sz="4000" dirty="0">
                <a:solidFill>
                  <a:srgbClr val="000000"/>
                </a:solidFill>
                <a:latin typeface="Alata"/>
              </a:rPr>
              <a:t> </a:t>
            </a:r>
            <a:r>
              <a:rPr lang="en-US" sz="4000" dirty="0" err="1">
                <a:solidFill>
                  <a:srgbClr val="000000"/>
                </a:solidFill>
                <a:latin typeface="Alata"/>
              </a:rPr>
              <a:t>thác</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ghi</a:t>
            </a:r>
            <a:r>
              <a:rPr lang="en-US" sz="4000" dirty="0">
                <a:solidFill>
                  <a:srgbClr val="000000"/>
                </a:solidFill>
                <a:latin typeface="Alata"/>
              </a:rPr>
              <a:t> </a:t>
            </a:r>
            <a:r>
              <a:rPr lang="en-US" sz="4000" dirty="0" err="1">
                <a:solidFill>
                  <a:srgbClr val="000000"/>
                </a:solidFill>
                <a:latin typeface="Alata"/>
              </a:rPr>
              <a:t>chú</a:t>
            </a:r>
            <a:r>
              <a:rPr lang="en-US" sz="4000" dirty="0">
                <a:solidFill>
                  <a:srgbClr val="000000"/>
                </a:solidFill>
                <a:latin typeface="Alata"/>
              </a:rPr>
              <a:t> </a:t>
            </a:r>
            <a:r>
              <a:rPr lang="en-US" sz="4000" dirty="0" err="1">
                <a:solidFill>
                  <a:srgbClr val="000000"/>
                </a:solidFill>
                <a:latin typeface="Alata"/>
              </a:rPr>
              <a:t>từ</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bước</a:t>
            </a:r>
            <a:r>
              <a:rPr lang="en-US" sz="4000" dirty="0">
                <a:solidFill>
                  <a:srgbClr val="000000"/>
                </a:solidFill>
                <a:latin typeface="Alata"/>
              </a:rPr>
              <a:t> </a:t>
            </a:r>
            <a:r>
              <a:rPr lang="en-US" sz="4000" dirty="0" err="1">
                <a:solidFill>
                  <a:srgbClr val="000000"/>
                </a:solidFill>
                <a:latin typeface="Alata"/>
              </a:rPr>
              <a:t>quy</a:t>
            </a:r>
            <a:r>
              <a:rPr lang="en-US" sz="4000" dirty="0">
                <a:solidFill>
                  <a:srgbClr val="000000"/>
                </a:solidFill>
                <a:latin typeface="Alata"/>
              </a:rPr>
              <a:t> </a:t>
            </a:r>
            <a:r>
              <a:rPr lang="en-US" sz="4000" dirty="0" err="1">
                <a:solidFill>
                  <a:srgbClr val="000000"/>
                </a:solidFill>
                <a:latin typeface="Alata"/>
              </a:rPr>
              <a:t>trình</a:t>
            </a:r>
            <a:r>
              <a:rPr lang="en-US" sz="4000" dirty="0">
                <a:solidFill>
                  <a:srgbClr val="000000"/>
                </a:solidFill>
                <a:latin typeface="Alata"/>
              </a:rPr>
              <a:t> </a:t>
            </a:r>
            <a:r>
              <a:rPr lang="en-US" sz="4000" dirty="0" err="1">
                <a:solidFill>
                  <a:srgbClr val="000000"/>
                </a:solidFill>
                <a:latin typeface="Alata"/>
              </a:rPr>
              <a:t>trước</a:t>
            </a:r>
            <a:r>
              <a:rPr lang="en-US" sz="4000" dirty="0">
                <a:solidFill>
                  <a:srgbClr val="000000"/>
                </a:solidFill>
                <a:latin typeface="Alata"/>
              </a:rPr>
              <a:t> </a:t>
            </a:r>
            <a:r>
              <a:rPr lang="en-US" sz="4000" dirty="0" err="1">
                <a:solidFill>
                  <a:srgbClr val="000000"/>
                </a:solidFill>
                <a:latin typeface="Alata"/>
              </a:rPr>
              <a:t>đó</a:t>
            </a:r>
            <a:r>
              <a:rPr lang="en-US" sz="4000" dirty="0">
                <a:solidFill>
                  <a:srgbClr val="000000"/>
                </a:solidFill>
                <a:latin typeface="Alata"/>
              </a:rPr>
              <a:t> </a:t>
            </a:r>
            <a:r>
              <a:rPr lang="en-US" sz="4000" dirty="0" err="1">
                <a:solidFill>
                  <a:srgbClr val="000000"/>
                </a:solidFill>
                <a:latin typeface="Alata"/>
              </a:rPr>
              <a:t>liên</a:t>
            </a:r>
            <a:r>
              <a:rPr lang="en-US" sz="4000" dirty="0">
                <a:solidFill>
                  <a:srgbClr val="000000"/>
                </a:solidFill>
                <a:latin typeface="Alata"/>
              </a:rPr>
              <a:t> </a:t>
            </a:r>
            <a:r>
              <a:rPr lang="en-US" sz="4000" dirty="0" err="1">
                <a:solidFill>
                  <a:srgbClr val="000000"/>
                </a:solidFill>
                <a:latin typeface="Alata"/>
              </a:rPr>
              <a:t>quan</a:t>
            </a:r>
            <a:r>
              <a:rPr lang="en-US" sz="4000" dirty="0">
                <a:solidFill>
                  <a:srgbClr val="000000"/>
                </a:solidFill>
                <a:latin typeface="Alata"/>
              </a:rPr>
              <a:t> </a:t>
            </a:r>
            <a:r>
              <a:rPr lang="en-US" sz="4000" dirty="0" err="1">
                <a:solidFill>
                  <a:srgbClr val="000000"/>
                </a:solidFill>
                <a:latin typeface="Alata"/>
              </a:rPr>
              <a:t>đến</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hành</a:t>
            </a:r>
            <a:r>
              <a:rPr lang="en-US" sz="4000" dirty="0">
                <a:solidFill>
                  <a:srgbClr val="000000"/>
                </a:solidFill>
                <a:latin typeface="Alata"/>
              </a:rPr>
              <a:t> </a:t>
            </a:r>
            <a:r>
              <a:rPr lang="en-US" sz="4000" dirty="0" err="1">
                <a:solidFill>
                  <a:srgbClr val="000000"/>
                </a:solidFill>
                <a:latin typeface="Alata"/>
              </a:rPr>
              <a:t>động</a:t>
            </a:r>
            <a:r>
              <a:rPr lang="en-US" sz="4000" dirty="0">
                <a:solidFill>
                  <a:srgbClr val="000000"/>
                </a:solidFill>
                <a:latin typeface="Alata"/>
              </a:rPr>
              <a:t> </a:t>
            </a:r>
            <a:r>
              <a:rPr lang="en-US" sz="4000" dirty="0" err="1">
                <a:solidFill>
                  <a:srgbClr val="000000"/>
                </a:solidFill>
                <a:latin typeface="Alata"/>
              </a:rPr>
              <a:t>tập</a:t>
            </a:r>
            <a:r>
              <a:rPr lang="en-US" sz="4000" dirty="0">
                <a:solidFill>
                  <a:srgbClr val="000000"/>
                </a:solidFill>
                <a:latin typeface="Alata"/>
              </a:rPr>
              <a:t> </a:t>
            </a:r>
            <a:r>
              <a:rPr lang="en-US" sz="4000" dirty="0" err="1">
                <a:solidFill>
                  <a:srgbClr val="000000"/>
                </a:solidFill>
                <a:latin typeface="Alata"/>
              </a:rPr>
              <a:t>trung</a:t>
            </a:r>
            <a:r>
              <a:rPr lang="en-US" sz="4000" dirty="0">
                <a:solidFill>
                  <a:srgbClr val="000000"/>
                </a:solidFill>
                <a:latin typeface="Alata"/>
              </a:rPr>
              <a:t> </a:t>
            </a:r>
            <a:r>
              <a:rPr lang="en-US" sz="4000" dirty="0" err="1">
                <a:solidFill>
                  <a:srgbClr val="000000"/>
                </a:solidFill>
                <a:latin typeface="Alata"/>
              </a:rPr>
              <a:t>vào</a:t>
            </a:r>
            <a:r>
              <a:rPr lang="en-US" sz="4000" dirty="0">
                <a:solidFill>
                  <a:srgbClr val="000000"/>
                </a:solidFill>
                <a:latin typeface="Alata"/>
              </a:rPr>
              <a:t> </a:t>
            </a:r>
            <a:r>
              <a:rPr lang="en-US" sz="4000" dirty="0" err="1">
                <a:solidFill>
                  <a:srgbClr val="000000"/>
                </a:solidFill>
                <a:latin typeface="Alata"/>
              </a:rPr>
              <a:t>tiện</a:t>
            </a:r>
            <a:r>
              <a:rPr lang="en-US" sz="4000" dirty="0">
                <a:solidFill>
                  <a:srgbClr val="000000"/>
                </a:solidFill>
                <a:latin typeface="Alata"/>
              </a:rPr>
              <a:t> </a:t>
            </a:r>
            <a:r>
              <a:rPr lang="en-US" sz="4000" dirty="0" err="1">
                <a:solidFill>
                  <a:srgbClr val="000000"/>
                </a:solidFill>
                <a:latin typeface="Alata"/>
              </a:rPr>
              <a:t>ích</a:t>
            </a:r>
            <a:r>
              <a:rPr lang="en-US" sz="4000" dirty="0">
                <a:solidFill>
                  <a:srgbClr val="000000"/>
                </a:solidFill>
                <a:latin typeface="Alata"/>
              </a:rPr>
              <a:t> </a:t>
            </a:r>
            <a:r>
              <a:rPr lang="en-US" sz="4000" dirty="0" err="1">
                <a:solidFill>
                  <a:srgbClr val="000000"/>
                </a:solidFill>
                <a:latin typeface="Alata"/>
              </a:rPr>
              <a:t>đã</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ghi</a:t>
            </a:r>
            <a:r>
              <a:rPr lang="en-US" sz="4000" dirty="0">
                <a:solidFill>
                  <a:srgbClr val="000000"/>
                </a:solidFill>
                <a:latin typeface="Alata"/>
              </a:rPr>
              <a:t> </a:t>
            </a:r>
            <a:r>
              <a:rPr lang="en-US" sz="4000" dirty="0" err="1">
                <a:solidFill>
                  <a:srgbClr val="000000"/>
                </a:solidFill>
                <a:latin typeface="Alata"/>
              </a:rPr>
              <a:t>lại</a:t>
            </a:r>
            <a:r>
              <a:rPr lang="en-US" sz="4000" dirty="0">
                <a:solidFill>
                  <a:srgbClr val="000000"/>
                </a:solidFill>
                <a:latin typeface="Alata"/>
              </a:rPr>
              <a:t> </a:t>
            </a:r>
            <a:r>
              <a:rPr lang="en-US" sz="4000" dirty="0" err="1">
                <a:solidFill>
                  <a:srgbClr val="000000"/>
                </a:solidFill>
                <a:latin typeface="Alata"/>
              </a:rPr>
              <a:t>cho</a:t>
            </a:r>
            <a:r>
              <a:rPr lang="en-US" sz="4000" dirty="0">
                <a:solidFill>
                  <a:srgbClr val="000000"/>
                </a:solidFill>
                <a:latin typeface="Alata"/>
              </a:rPr>
              <a:t> </a:t>
            </a:r>
            <a:r>
              <a:rPr lang="en-US" sz="4000" dirty="0" err="1">
                <a:solidFill>
                  <a:srgbClr val="000000"/>
                </a:solidFill>
                <a:latin typeface="Alata"/>
              </a:rPr>
              <a:t>đến</a:t>
            </a:r>
            <a:r>
              <a:rPr lang="en-US" sz="4000" dirty="0">
                <a:solidFill>
                  <a:srgbClr val="000000"/>
                </a:solidFill>
                <a:latin typeface="Alata"/>
              </a:rPr>
              <a:t> nay. </a:t>
            </a:r>
            <a:r>
              <a:rPr lang="en-US" sz="4000" dirty="0" err="1">
                <a:solidFill>
                  <a:srgbClr val="000000"/>
                </a:solidFill>
                <a:latin typeface="Alata"/>
              </a:rPr>
              <a:t>Kết</a:t>
            </a:r>
            <a:r>
              <a:rPr lang="en-US" sz="4000" dirty="0">
                <a:solidFill>
                  <a:srgbClr val="000000"/>
                </a:solidFill>
                <a:latin typeface="Alata"/>
              </a:rPr>
              <a:t> </a:t>
            </a:r>
            <a:r>
              <a:rPr lang="en-US" sz="4000" dirty="0" err="1">
                <a:solidFill>
                  <a:srgbClr val="000000"/>
                </a:solidFill>
                <a:latin typeface="Alata"/>
              </a:rPr>
              <a:t>hợp</a:t>
            </a:r>
            <a:r>
              <a:rPr lang="en-US" sz="4000" dirty="0">
                <a:solidFill>
                  <a:srgbClr val="000000"/>
                </a:solidFill>
                <a:latin typeface="Alata"/>
              </a:rPr>
              <a:t> </a:t>
            </a:r>
            <a:r>
              <a:rPr lang="en-US" sz="4000" dirty="0" err="1">
                <a:solidFill>
                  <a:srgbClr val="000000"/>
                </a:solidFill>
                <a:latin typeface="Alata"/>
              </a:rPr>
              <a:t>với</a:t>
            </a:r>
            <a:r>
              <a:rPr lang="en-US" sz="4000" dirty="0">
                <a:solidFill>
                  <a:srgbClr val="000000"/>
                </a:solidFill>
                <a:latin typeface="Alata"/>
              </a:rPr>
              <a:t> </a:t>
            </a:r>
            <a:r>
              <a:rPr lang="en-US" sz="4000" dirty="0" err="1">
                <a:solidFill>
                  <a:srgbClr val="000000"/>
                </a:solidFill>
                <a:latin typeface="Alata"/>
              </a:rPr>
              <a:t>nghiên</a:t>
            </a:r>
            <a:r>
              <a:rPr lang="en-US" sz="4000" dirty="0">
                <a:solidFill>
                  <a:srgbClr val="000000"/>
                </a:solidFill>
                <a:latin typeface="Alata"/>
              </a:rPr>
              <a:t> </a:t>
            </a:r>
            <a:r>
              <a:rPr lang="en-US" sz="4000" dirty="0" err="1">
                <a:solidFill>
                  <a:srgbClr val="000000"/>
                </a:solidFill>
                <a:latin typeface="Alata"/>
              </a:rPr>
              <a:t>cứu</a:t>
            </a:r>
            <a:r>
              <a:rPr lang="en-US" sz="4000" dirty="0">
                <a:solidFill>
                  <a:srgbClr val="000000"/>
                </a:solidFill>
                <a:latin typeface="Alata"/>
              </a:rPr>
              <a:t> </a:t>
            </a:r>
            <a:r>
              <a:rPr lang="en-US" sz="4000" dirty="0" err="1">
                <a:solidFill>
                  <a:srgbClr val="000000"/>
                </a:solidFill>
                <a:latin typeface="Alata"/>
              </a:rPr>
              <a:t>mà</a:t>
            </a:r>
            <a:r>
              <a:rPr lang="en-US" sz="4000" dirty="0">
                <a:solidFill>
                  <a:srgbClr val="000000"/>
                </a:solidFill>
                <a:latin typeface="Alata"/>
              </a:rPr>
              <a:t> </a:t>
            </a:r>
            <a:r>
              <a:rPr lang="en-US" sz="4000" dirty="0" err="1">
                <a:solidFill>
                  <a:srgbClr val="000000"/>
                </a:solidFill>
                <a:latin typeface="Alata"/>
              </a:rPr>
              <a:t>họ</a:t>
            </a:r>
            <a:r>
              <a:rPr lang="en-US" sz="4000" dirty="0">
                <a:solidFill>
                  <a:srgbClr val="000000"/>
                </a:solidFill>
                <a:latin typeface="Alata"/>
              </a:rPr>
              <a:t> </a:t>
            </a:r>
            <a:r>
              <a:rPr lang="en-US" sz="4000" dirty="0" err="1">
                <a:solidFill>
                  <a:srgbClr val="000000"/>
                </a:solidFill>
                <a:latin typeface="Alata"/>
              </a:rPr>
              <a:t>thu</a:t>
            </a:r>
            <a:r>
              <a:rPr lang="en-US" sz="4000" dirty="0">
                <a:solidFill>
                  <a:srgbClr val="000000"/>
                </a:solidFill>
                <a:latin typeface="Alata"/>
              </a:rPr>
              <a:t> </a:t>
            </a:r>
            <a:r>
              <a:rPr lang="en-US" sz="4000" dirty="0" err="1">
                <a:solidFill>
                  <a:srgbClr val="000000"/>
                </a:solidFill>
                <a:latin typeface="Alata"/>
              </a:rPr>
              <a:t>thập</a:t>
            </a:r>
            <a:r>
              <a:rPr lang="en-US" sz="4000" dirty="0">
                <a:solidFill>
                  <a:srgbClr val="000000"/>
                </a:solidFill>
                <a:latin typeface="Alata"/>
              </a:rPr>
              <a:t> </a:t>
            </a:r>
            <a:r>
              <a:rPr lang="en-US" sz="4000" dirty="0" err="1">
                <a:solidFill>
                  <a:srgbClr val="000000"/>
                </a:solidFill>
                <a:latin typeface="Alata"/>
              </a:rPr>
              <a:t>được</a:t>
            </a:r>
            <a:r>
              <a:rPr lang="en-US" sz="4000" dirty="0">
                <a:solidFill>
                  <a:srgbClr val="000000"/>
                </a:solidFill>
                <a:latin typeface="Alata"/>
              </a:rPr>
              <a:t> </a:t>
            </a:r>
            <a:r>
              <a:rPr lang="en-US" sz="4000" dirty="0" err="1">
                <a:solidFill>
                  <a:srgbClr val="000000"/>
                </a:solidFill>
                <a:latin typeface="Alata"/>
              </a:rPr>
              <a:t>từ</a:t>
            </a:r>
            <a:r>
              <a:rPr lang="en-US" sz="4000" dirty="0">
                <a:solidFill>
                  <a:srgbClr val="000000"/>
                </a:solidFill>
                <a:latin typeface="Alata"/>
              </a:rPr>
              <a:t> </a:t>
            </a:r>
            <a:r>
              <a:rPr lang="en-US" sz="4000" dirty="0" err="1">
                <a:solidFill>
                  <a:srgbClr val="000000"/>
                </a:solidFill>
                <a:latin typeface="Alata"/>
              </a:rPr>
              <a:t>bước</a:t>
            </a:r>
            <a:r>
              <a:rPr lang="en-US" sz="4000" dirty="0">
                <a:solidFill>
                  <a:srgbClr val="000000"/>
                </a:solidFill>
                <a:latin typeface="Alata"/>
              </a:rPr>
              <a:t> </a:t>
            </a:r>
            <a:r>
              <a:rPr lang="en-US" sz="4000" dirty="0" err="1">
                <a:solidFill>
                  <a:srgbClr val="000000"/>
                </a:solidFill>
                <a:latin typeface="Alata"/>
              </a:rPr>
              <a:t>Phân</a:t>
            </a:r>
            <a:r>
              <a:rPr lang="en-US" sz="4000" dirty="0">
                <a:solidFill>
                  <a:srgbClr val="000000"/>
                </a:solidFill>
                <a:latin typeface="Alata"/>
              </a:rPr>
              <a:t> </a:t>
            </a:r>
            <a:r>
              <a:rPr lang="en-US" sz="4000" dirty="0" err="1">
                <a:solidFill>
                  <a:srgbClr val="000000"/>
                </a:solidFill>
                <a:latin typeface="Alata"/>
              </a:rPr>
              <a:t>tích</a:t>
            </a:r>
            <a:r>
              <a:rPr lang="en-US" sz="4000" dirty="0">
                <a:solidFill>
                  <a:srgbClr val="000000"/>
                </a:solidFill>
                <a:latin typeface="Alata"/>
              </a:rPr>
              <a:t> </a:t>
            </a:r>
            <a:r>
              <a:rPr lang="en-US" sz="4000" dirty="0" err="1">
                <a:solidFill>
                  <a:srgbClr val="000000"/>
                </a:solidFill>
                <a:latin typeface="Alata"/>
              </a:rPr>
              <a:t>yêu</a:t>
            </a:r>
            <a:r>
              <a:rPr lang="en-US" sz="4000" dirty="0">
                <a:solidFill>
                  <a:srgbClr val="000000"/>
                </a:solidFill>
                <a:latin typeface="Alata"/>
              </a:rPr>
              <a:t> </a:t>
            </a:r>
            <a:r>
              <a:rPr lang="en-US" sz="4000" dirty="0" err="1">
                <a:solidFill>
                  <a:srgbClr val="000000"/>
                </a:solidFill>
                <a:latin typeface="Alata"/>
              </a:rPr>
              <a:t>cầu</a:t>
            </a:r>
            <a:r>
              <a:rPr lang="en-US" sz="4000" dirty="0">
                <a:solidFill>
                  <a:srgbClr val="000000"/>
                </a:solidFill>
                <a:latin typeface="Alata"/>
              </a:rPr>
              <a:t> </a:t>
            </a:r>
            <a:r>
              <a:rPr lang="en-US" sz="4000" dirty="0" err="1">
                <a:solidFill>
                  <a:srgbClr val="000000"/>
                </a:solidFill>
                <a:latin typeface="Alata"/>
              </a:rPr>
              <a:t>xử</a:t>
            </a:r>
            <a:r>
              <a:rPr lang="en-US" sz="4000" dirty="0">
                <a:solidFill>
                  <a:srgbClr val="000000"/>
                </a:solidFill>
                <a:latin typeface="Alata"/>
              </a:rPr>
              <a:t> </a:t>
            </a:r>
            <a:r>
              <a:rPr lang="en-US" sz="4000" dirty="0" err="1">
                <a:solidFill>
                  <a:srgbClr val="000000"/>
                </a:solidFill>
                <a:latin typeface="Alata"/>
              </a:rPr>
              <a:t>lý</a:t>
            </a:r>
            <a:r>
              <a:rPr lang="en-US" sz="4000" dirty="0">
                <a:solidFill>
                  <a:srgbClr val="000000"/>
                </a:solidFill>
                <a:latin typeface="Alata"/>
              </a:rPr>
              <a:t>, </a:t>
            </a:r>
            <a:r>
              <a:rPr lang="en-US" sz="4000" dirty="0" err="1">
                <a:solidFill>
                  <a:srgbClr val="000000"/>
                </a:solidFill>
                <a:latin typeface="Alata"/>
              </a:rPr>
              <a:t>họ</a:t>
            </a:r>
            <a:r>
              <a:rPr lang="en-US" sz="4000" dirty="0">
                <a:solidFill>
                  <a:srgbClr val="000000"/>
                </a:solidFill>
                <a:latin typeface="Alata"/>
              </a:rPr>
              <a:t> </a:t>
            </a:r>
            <a:r>
              <a:rPr lang="en-US" sz="4000" dirty="0" err="1">
                <a:solidFill>
                  <a:srgbClr val="000000"/>
                </a:solidFill>
                <a:latin typeface="Alata"/>
              </a:rPr>
              <a:t>tiến</a:t>
            </a:r>
            <a:r>
              <a:rPr lang="en-US" sz="4000" dirty="0">
                <a:solidFill>
                  <a:srgbClr val="000000"/>
                </a:solidFill>
                <a:latin typeface="Alata"/>
              </a:rPr>
              <a:t> </a:t>
            </a:r>
            <a:r>
              <a:rPr lang="en-US" sz="4000" dirty="0" err="1">
                <a:solidFill>
                  <a:srgbClr val="000000"/>
                </a:solidFill>
                <a:latin typeface="Alata"/>
              </a:rPr>
              <a:t>hành</a:t>
            </a:r>
            <a:r>
              <a:rPr lang="en-US" sz="4000" dirty="0">
                <a:solidFill>
                  <a:srgbClr val="000000"/>
                </a:solidFill>
                <a:latin typeface="Alata"/>
              </a:rPr>
              <a:t> </a:t>
            </a:r>
            <a:r>
              <a:rPr lang="en-US" sz="4000" dirty="0" err="1">
                <a:solidFill>
                  <a:srgbClr val="000000"/>
                </a:solidFill>
                <a:latin typeface="Alata"/>
              </a:rPr>
              <a:t>xác</a:t>
            </a:r>
            <a:r>
              <a:rPr lang="en-US" sz="4000" dirty="0">
                <a:solidFill>
                  <a:srgbClr val="000000"/>
                </a:solidFill>
                <a:latin typeface="Alata"/>
              </a:rPr>
              <a:t> </a:t>
            </a:r>
            <a:r>
              <a:rPr lang="en-US" sz="4000" dirty="0" err="1">
                <a:solidFill>
                  <a:srgbClr val="000000"/>
                </a:solidFill>
                <a:latin typeface="Alata"/>
              </a:rPr>
              <a:t>định</a:t>
            </a:r>
            <a:r>
              <a:rPr lang="en-US" sz="4000" dirty="0">
                <a:solidFill>
                  <a:srgbClr val="000000"/>
                </a:solidFill>
                <a:latin typeface="Alata"/>
              </a:rPr>
              <a:t> </a:t>
            </a:r>
            <a:r>
              <a:rPr lang="en-US" sz="4000" dirty="0" err="1">
                <a:solidFill>
                  <a:srgbClr val="000000"/>
                </a:solidFill>
                <a:latin typeface="Alata"/>
              </a:rPr>
              <a:t>hai</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tiện</a:t>
            </a:r>
            <a:r>
              <a:rPr lang="en-US" sz="4000" dirty="0">
                <a:solidFill>
                  <a:srgbClr val="000000"/>
                </a:solidFill>
                <a:latin typeface="Alata"/>
              </a:rPr>
              <a:t> </a:t>
            </a:r>
            <a:r>
              <a:rPr lang="en-US" sz="4000" dirty="0" err="1">
                <a:solidFill>
                  <a:srgbClr val="000000"/>
                </a:solidFill>
                <a:latin typeface="Alata"/>
              </a:rPr>
              <a:t>ích</a:t>
            </a:r>
            <a:r>
              <a:rPr lang="en-US" sz="4000" dirty="0">
                <a:solidFill>
                  <a:srgbClr val="000000"/>
                </a:solidFill>
                <a:latin typeface="Alata"/>
              </a:rPr>
              <a:t> </a:t>
            </a:r>
            <a:r>
              <a:rPr lang="en-US" sz="4000" dirty="0" err="1">
                <a:solidFill>
                  <a:srgbClr val="000000"/>
                </a:solidFill>
                <a:latin typeface="Alata"/>
              </a:rPr>
              <a:t>sau</a:t>
            </a:r>
            <a:r>
              <a:rPr lang="en-US" sz="4000" dirty="0">
                <a:solidFill>
                  <a:srgbClr val="000000"/>
                </a:solidFill>
                <a:latin typeface="Alata"/>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042312" y="2474436"/>
            <a:ext cx="4203376" cy="5338128"/>
          </a:xfrm>
          <a:prstGeom prst="rect">
            <a:avLst/>
          </a:prstGeom>
        </p:spPr>
      </p:pic>
      <p:pic>
        <p:nvPicPr>
          <p:cNvPr id="3" name="Picture 3"/>
          <p:cNvPicPr>
            <a:picLocks noChangeAspect="1"/>
          </p:cNvPicPr>
          <p:nvPr/>
        </p:nvPicPr>
        <p:blipFill>
          <a:blip r:embed="rId2"/>
          <a:srcRect/>
          <a:stretch>
            <a:fillRect/>
          </a:stretch>
        </p:blipFill>
        <p:spPr>
          <a:xfrm>
            <a:off x="7194712" y="2626836"/>
            <a:ext cx="4203376" cy="5338128"/>
          </a:xfrm>
          <a:prstGeom prst="rect">
            <a:avLst/>
          </a:prstGeom>
        </p:spPr>
      </p:pic>
      <p:sp>
        <p:nvSpPr>
          <p:cNvPr id="4" name="TextBox 4"/>
          <p:cNvSpPr txBox="1"/>
          <p:nvPr/>
        </p:nvSpPr>
        <p:spPr>
          <a:xfrm>
            <a:off x="1028700" y="1038225"/>
            <a:ext cx="9119096" cy="80962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1. Ứng viên dịch vụ thông báo</a:t>
            </a:r>
          </a:p>
        </p:txBody>
      </p:sp>
      <p:sp>
        <p:nvSpPr>
          <p:cNvPr id="5" name="TextBox 5"/>
          <p:cNvSpPr txBox="1"/>
          <p:nvPr/>
        </p:nvSpPr>
        <p:spPr>
          <a:xfrm>
            <a:off x="2077739" y="7629525"/>
            <a:ext cx="15181561" cy="1628775"/>
          </a:xfrm>
          <a:prstGeom prst="rect">
            <a:avLst/>
          </a:prstGeom>
        </p:spPr>
        <p:txBody>
          <a:bodyPr lIns="0" tIns="0" rIns="0" bIns="0" rtlCol="0" anchor="t">
            <a:spAutoFit/>
          </a:bodyPr>
          <a:lstStyle/>
          <a:p>
            <a:pPr algn="ctr">
              <a:lnSpc>
                <a:spcPts val="6480"/>
              </a:lnSpc>
              <a:spcBef>
                <a:spcPct val="0"/>
              </a:spcBef>
            </a:pPr>
            <a:r>
              <a:rPr lang="en-US" sz="4000" dirty="0">
                <a:solidFill>
                  <a:srgbClr val="000000"/>
                </a:solidFill>
                <a:latin typeface="Alata"/>
              </a:rPr>
              <a:t> </a:t>
            </a:r>
          </a:p>
          <a:p>
            <a:pPr algn="ctr">
              <a:lnSpc>
                <a:spcPts val="6480"/>
              </a:lnSpc>
              <a:spcBef>
                <a:spcPct val="0"/>
              </a:spcBef>
            </a:pPr>
            <a:r>
              <a:rPr lang="en-US" sz="4000" dirty="0" err="1">
                <a:solidFill>
                  <a:srgbClr val="000000"/>
                </a:solidFill>
                <a:latin typeface="Alata"/>
              </a:rPr>
              <a:t>Phương</a:t>
            </a:r>
            <a:r>
              <a:rPr lang="en-US" sz="4000" dirty="0">
                <a:solidFill>
                  <a:srgbClr val="000000"/>
                </a:solidFill>
                <a:latin typeface="Alata"/>
              </a:rPr>
              <a:t> </a:t>
            </a:r>
            <a:r>
              <a:rPr lang="en-US" sz="4000" dirty="0" err="1">
                <a:solidFill>
                  <a:srgbClr val="000000"/>
                </a:solidFill>
                <a:latin typeface="Alata"/>
              </a:rPr>
              <a:t>thức</a:t>
            </a:r>
            <a:r>
              <a:rPr lang="en-US" sz="4000" dirty="0">
                <a:solidFill>
                  <a:srgbClr val="000000"/>
                </a:solidFill>
                <a:latin typeface="Alata"/>
              </a:rPr>
              <a:t> POST </a:t>
            </a:r>
            <a:r>
              <a:rPr lang="en-US" sz="4000" dirty="0" err="1">
                <a:solidFill>
                  <a:srgbClr val="000000"/>
                </a:solidFill>
                <a:latin typeface="Alata"/>
              </a:rPr>
              <a:t>và</a:t>
            </a:r>
            <a:r>
              <a:rPr lang="en-US" sz="4000" dirty="0">
                <a:solidFill>
                  <a:srgbClr val="000000"/>
                </a:solidFill>
                <a:latin typeface="Alata"/>
              </a:rPr>
              <a:t> </a:t>
            </a:r>
            <a:r>
              <a:rPr lang="en-US" sz="4000" dirty="0" err="1">
                <a:solidFill>
                  <a:srgbClr val="000000"/>
                </a:solidFill>
                <a:latin typeface="Alata"/>
              </a:rPr>
              <a:t>tài</a:t>
            </a:r>
            <a:r>
              <a:rPr lang="en-US" sz="4000" dirty="0">
                <a:solidFill>
                  <a:srgbClr val="000000"/>
                </a:solidFill>
                <a:latin typeface="Alata"/>
              </a:rPr>
              <a:t> </a:t>
            </a:r>
            <a:r>
              <a:rPr lang="en-US" sz="4000" dirty="0" err="1">
                <a:solidFill>
                  <a:srgbClr val="000000"/>
                </a:solidFill>
                <a:latin typeface="Alata"/>
              </a:rPr>
              <a:t>nguyên</a:t>
            </a:r>
            <a:r>
              <a:rPr lang="en-US" sz="4000" dirty="0">
                <a:solidFill>
                  <a:srgbClr val="000000"/>
                </a:solidFill>
                <a:latin typeface="Alata"/>
              </a:rPr>
              <a:t> /Notice Sender/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235779" y="4373210"/>
            <a:ext cx="4023521" cy="5343490"/>
          </a:xfrm>
          <a:prstGeom prst="rect">
            <a:avLst/>
          </a:prstGeom>
        </p:spPr>
      </p:pic>
      <p:sp>
        <p:nvSpPr>
          <p:cNvPr id="3" name="TextBox 3"/>
          <p:cNvSpPr txBox="1"/>
          <p:nvPr/>
        </p:nvSpPr>
        <p:spPr>
          <a:xfrm>
            <a:off x="1028700" y="628650"/>
            <a:ext cx="9182100" cy="809625"/>
          </a:xfrm>
          <a:prstGeom prst="rect">
            <a:avLst/>
          </a:prstGeom>
        </p:spPr>
        <p:txBody>
          <a:bodyPr wrap="square" lIns="0" tIns="0" rIns="0" bIns="0" rtlCol="0" anchor="t">
            <a:spAutoFit/>
          </a:bodyPr>
          <a:lstStyle/>
          <a:p>
            <a:pPr algn="ctr">
              <a:lnSpc>
                <a:spcPts val="6480"/>
              </a:lnSpc>
              <a:spcBef>
                <a:spcPct val="0"/>
              </a:spcBef>
            </a:pPr>
            <a:r>
              <a:rPr lang="en-US" sz="5400" dirty="0">
                <a:solidFill>
                  <a:srgbClr val="000000"/>
                </a:solidFill>
                <a:latin typeface="Alata"/>
              </a:rPr>
              <a:t>2. </a:t>
            </a:r>
            <a:r>
              <a:rPr lang="en-US" sz="5400" dirty="0" err="1">
                <a:solidFill>
                  <a:srgbClr val="000000"/>
                </a:solidFill>
                <a:latin typeface="Alata"/>
              </a:rPr>
              <a:t>Ứng</a:t>
            </a:r>
            <a:r>
              <a:rPr lang="en-US" sz="5400" dirty="0">
                <a:solidFill>
                  <a:srgbClr val="000000"/>
                </a:solidFill>
                <a:latin typeface="Alata"/>
              </a:rPr>
              <a:t> </a:t>
            </a:r>
            <a:r>
              <a:rPr lang="en-US" sz="5400" dirty="0" err="1">
                <a:solidFill>
                  <a:srgbClr val="000000"/>
                </a:solidFill>
                <a:latin typeface="Alata"/>
              </a:rPr>
              <a:t>viên</a:t>
            </a:r>
            <a:r>
              <a:rPr lang="en-US" sz="5400" dirty="0">
                <a:solidFill>
                  <a:srgbClr val="000000"/>
                </a:solidFill>
                <a:latin typeface="Alata"/>
              </a:rPr>
              <a:t> </a:t>
            </a:r>
            <a:r>
              <a:rPr lang="en-US" sz="5400" dirty="0" err="1">
                <a:solidFill>
                  <a:srgbClr val="000000"/>
                </a:solidFill>
                <a:latin typeface="Alata"/>
              </a:rPr>
              <a:t>dịch</a:t>
            </a:r>
            <a:r>
              <a:rPr lang="en-US" sz="5400" dirty="0">
                <a:solidFill>
                  <a:srgbClr val="000000"/>
                </a:solidFill>
                <a:latin typeface="Alata"/>
              </a:rPr>
              <a:t> </a:t>
            </a:r>
            <a:r>
              <a:rPr lang="en-US" sz="5400" dirty="0" err="1">
                <a:solidFill>
                  <a:srgbClr val="000000"/>
                </a:solidFill>
                <a:latin typeface="Alata"/>
              </a:rPr>
              <a:t>vụ</a:t>
            </a:r>
            <a:r>
              <a:rPr lang="en-US" sz="5400" dirty="0">
                <a:solidFill>
                  <a:srgbClr val="000000"/>
                </a:solidFill>
                <a:latin typeface="Alata"/>
              </a:rPr>
              <a:t> </a:t>
            </a:r>
            <a:r>
              <a:rPr lang="en-US" sz="5400" dirty="0" err="1">
                <a:solidFill>
                  <a:srgbClr val="000000"/>
                </a:solidFill>
                <a:latin typeface="Alata"/>
              </a:rPr>
              <a:t>tài</a:t>
            </a:r>
            <a:r>
              <a:rPr lang="en-US" sz="5400" dirty="0">
                <a:solidFill>
                  <a:srgbClr val="000000"/>
                </a:solidFill>
                <a:latin typeface="Alata"/>
              </a:rPr>
              <a:t> </a:t>
            </a:r>
            <a:r>
              <a:rPr lang="en-US" sz="5400" dirty="0" err="1">
                <a:solidFill>
                  <a:srgbClr val="000000"/>
                </a:solidFill>
                <a:latin typeface="Alata"/>
              </a:rPr>
              <a:t>liệu</a:t>
            </a:r>
            <a:endParaRPr lang="en-US" sz="5400" dirty="0">
              <a:solidFill>
                <a:srgbClr val="000000"/>
              </a:solidFill>
              <a:latin typeface="Alata"/>
            </a:endParaRPr>
          </a:p>
        </p:txBody>
      </p:sp>
      <p:sp>
        <p:nvSpPr>
          <p:cNvPr id="4" name="TextBox 4"/>
          <p:cNvSpPr txBox="1"/>
          <p:nvPr/>
        </p:nvSpPr>
        <p:spPr>
          <a:xfrm>
            <a:off x="1028700" y="2228850"/>
            <a:ext cx="16487989" cy="2400300"/>
          </a:xfrm>
          <a:prstGeom prst="rect">
            <a:avLst/>
          </a:prstGeom>
        </p:spPr>
        <p:txBody>
          <a:bodyPr lIns="0" tIns="0" rIns="0" bIns="0" rtlCol="0" anchor="t">
            <a:spAutoFit/>
          </a:bodyPr>
          <a:lstStyle/>
          <a:p>
            <a:pPr algn="just">
              <a:lnSpc>
                <a:spcPts val="4799"/>
              </a:lnSpc>
              <a:spcBef>
                <a:spcPct val="0"/>
              </a:spcBef>
            </a:pPr>
            <a:r>
              <a:rPr lang="en-US" sz="3999" dirty="0">
                <a:solidFill>
                  <a:srgbClr val="000000"/>
                </a:solidFill>
                <a:latin typeface="Alata"/>
              </a:rPr>
              <a:t>Ban </a:t>
            </a:r>
            <a:r>
              <a:rPr lang="en-US" sz="3999" dirty="0" err="1">
                <a:solidFill>
                  <a:srgbClr val="000000"/>
                </a:solidFill>
                <a:latin typeface="Alata"/>
              </a:rPr>
              <a:t>đầu</a:t>
            </a:r>
            <a:r>
              <a:rPr lang="en-US" sz="3999" dirty="0">
                <a:solidFill>
                  <a:srgbClr val="000000"/>
                </a:solidFill>
                <a:latin typeface="Alata"/>
              </a:rPr>
              <a:t>, </a:t>
            </a:r>
            <a:r>
              <a:rPr lang="en-US" sz="3999" dirty="0" err="1">
                <a:solidFill>
                  <a:srgbClr val="000000"/>
                </a:solidFill>
                <a:latin typeface="Alata"/>
              </a:rPr>
              <a:t>nhóm</a:t>
            </a:r>
            <a:r>
              <a:rPr lang="en-US" sz="3999" dirty="0">
                <a:solidFill>
                  <a:srgbClr val="000000"/>
                </a:solidFill>
                <a:latin typeface="Alata"/>
              </a:rPr>
              <a:t> </a:t>
            </a:r>
            <a:r>
              <a:rPr lang="en-US" sz="3999" dirty="0" err="1">
                <a:solidFill>
                  <a:srgbClr val="000000"/>
                </a:solidFill>
                <a:latin typeface="Alata"/>
              </a:rPr>
              <a:t>lập</a:t>
            </a:r>
            <a:r>
              <a:rPr lang="en-US" sz="3999" dirty="0">
                <a:solidFill>
                  <a:srgbClr val="000000"/>
                </a:solidFill>
                <a:latin typeface="Alata"/>
              </a:rPr>
              <a:t> </a:t>
            </a:r>
            <a:r>
              <a:rPr lang="en-US" sz="3999" dirty="0" err="1">
                <a:solidFill>
                  <a:srgbClr val="000000"/>
                </a:solidFill>
                <a:latin typeface="Alata"/>
              </a:rPr>
              <a:t>mô</a:t>
            </a:r>
            <a:r>
              <a:rPr lang="en-US" sz="3999" dirty="0">
                <a:solidFill>
                  <a:srgbClr val="000000"/>
                </a:solidFill>
                <a:latin typeface="Alata"/>
              </a:rPr>
              <a:t> </a:t>
            </a:r>
            <a:r>
              <a:rPr lang="en-US" sz="3999" dirty="0" err="1">
                <a:solidFill>
                  <a:srgbClr val="000000"/>
                </a:solidFill>
                <a:latin typeface="Alata"/>
              </a:rPr>
              <a:t>hình</a:t>
            </a:r>
            <a:r>
              <a:rPr lang="en-US" sz="3999" dirty="0">
                <a:solidFill>
                  <a:srgbClr val="000000"/>
                </a:solidFill>
                <a:latin typeface="Alata"/>
              </a:rPr>
              <a:t> </a:t>
            </a:r>
            <a:r>
              <a:rPr lang="en-US" sz="3999" dirty="0" err="1">
                <a:solidFill>
                  <a:srgbClr val="000000"/>
                </a:solidFill>
                <a:latin typeface="Alata"/>
              </a:rPr>
              <a:t>dịch</a:t>
            </a:r>
            <a:r>
              <a:rPr lang="en-US" sz="3999" dirty="0">
                <a:solidFill>
                  <a:srgbClr val="000000"/>
                </a:solidFill>
                <a:latin typeface="Alata"/>
              </a:rPr>
              <a:t> </a:t>
            </a:r>
            <a:r>
              <a:rPr lang="en-US" sz="3999" dirty="0" err="1">
                <a:solidFill>
                  <a:srgbClr val="000000"/>
                </a:solidFill>
                <a:latin typeface="Alata"/>
              </a:rPr>
              <a:t>vụ</a:t>
            </a:r>
            <a:r>
              <a:rPr lang="en-US" sz="3999" dirty="0">
                <a:solidFill>
                  <a:srgbClr val="000000"/>
                </a:solidFill>
                <a:latin typeface="Alata"/>
              </a:rPr>
              <a:t> MUA </a:t>
            </a:r>
            <a:r>
              <a:rPr lang="en-US" sz="3999" dirty="0" err="1">
                <a:solidFill>
                  <a:srgbClr val="000000"/>
                </a:solidFill>
                <a:latin typeface="Alata"/>
              </a:rPr>
              <a:t>đã</a:t>
            </a:r>
            <a:r>
              <a:rPr lang="en-US" sz="3999" dirty="0">
                <a:solidFill>
                  <a:srgbClr val="000000"/>
                </a:solidFill>
                <a:latin typeface="Alata"/>
              </a:rPr>
              <a:t> </a:t>
            </a:r>
            <a:r>
              <a:rPr lang="en-US" sz="3999" dirty="0" err="1">
                <a:solidFill>
                  <a:srgbClr val="000000"/>
                </a:solidFill>
                <a:latin typeface="Alata"/>
              </a:rPr>
              <a:t>tạo</a:t>
            </a:r>
            <a:r>
              <a:rPr lang="en-US" sz="3999" dirty="0">
                <a:solidFill>
                  <a:srgbClr val="000000"/>
                </a:solidFill>
                <a:latin typeface="Alata"/>
              </a:rPr>
              <a:t> </a:t>
            </a:r>
            <a:r>
              <a:rPr lang="en-US" sz="3999" dirty="0" err="1">
                <a:solidFill>
                  <a:srgbClr val="000000"/>
                </a:solidFill>
                <a:latin typeface="Alata"/>
              </a:rPr>
              <a:t>một</a:t>
            </a:r>
            <a:r>
              <a:rPr lang="en-US" sz="3999" dirty="0">
                <a:solidFill>
                  <a:srgbClr val="000000"/>
                </a:solidFill>
                <a:latin typeface="Alata"/>
              </a:rPr>
              <a:t> </a:t>
            </a:r>
            <a:r>
              <a:rPr lang="en-US" sz="3999" dirty="0" err="1">
                <a:solidFill>
                  <a:srgbClr val="000000"/>
                </a:solidFill>
                <a:latin typeface="Alata"/>
              </a:rPr>
              <a:t>dịch</a:t>
            </a:r>
            <a:r>
              <a:rPr lang="en-US" sz="3999" dirty="0">
                <a:solidFill>
                  <a:srgbClr val="000000"/>
                </a:solidFill>
                <a:latin typeface="Alata"/>
              </a:rPr>
              <a:t> </a:t>
            </a:r>
            <a:r>
              <a:rPr lang="en-US" sz="3999" dirty="0" err="1">
                <a:solidFill>
                  <a:srgbClr val="000000"/>
                </a:solidFill>
                <a:latin typeface="Alata"/>
              </a:rPr>
              <a:t>vụ</a:t>
            </a:r>
            <a:r>
              <a:rPr lang="en-US" sz="3999" dirty="0">
                <a:solidFill>
                  <a:srgbClr val="000000"/>
                </a:solidFill>
                <a:latin typeface="Alata"/>
              </a:rPr>
              <a:t> </a:t>
            </a:r>
            <a:r>
              <a:rPr lang="en-US" sz="3999" dirty="0" err="1">
                <a:solidFill>
                  <a:srgbClr val="000000"/>
                </a:solidFill>
                <a:latin typeface="Alata"/>
              </a:rPr>
              <a:t>tiện</a:t>
            </a:r>
            <a:r>
              <a:rPr lang="en-US" sz="3999" dirty="0">
                <a:solidFill>
                  <a:srgbClr val="000000"/>
                </a:solidFill>
                <a:latin typeface="Alata"/>
              </a:rPr>
              <a:t> </a:t>
            </a:r>
            <a:r>
              <a:rPr lang="en-US" sz="3999" dirty="0" err="1">
                <a:solidFill>
                  <a:srgbClr val="000000"/>
                </a:solidFill>
                <a:latin typeface="Alata"/>
              </a:rPr>
              <a:t>ích</a:t>
            </a:r>
            <a:r>
              <a:rPr lang="en-US" sz="3999" dirty="0">
                <a:solidFill>
                  <a:srgbClr val="000000"/>
                </a:solidFill>
                <a:latin typeface="Alata"/>
              </a:rPr>
              <a:t> In </a:t>
            </a:r>
            <a:r>
              <a:rPr lang="en-US" sz="3999" dirty="0" err="1">
                <a:solidFill>
                  <a:srgbClr val="000000"/>
                </a:solidFill>
                <a:latin typeface="Alata"/>
              </a:rPr>
              <a:t>tài</a:t>
            </a:r>
            <a:r>
              <a:rPr lang="en-US" sz="3999" dirty="0">
                <a:solidFill>
                  <a:srgbClr val="000000"/>
                </a:solidFill>
                <a:latin typeface="Alata"/>
              </a:rPr>
              <a:t> </a:t>
            </a:r>
            <a:r>
              <a:rPr lang="en-US" sz="3999" dirty="0" err="1">
                <a:solidFill>
                  <a:srgbClr val="000000"/>
                </a:solidFill>
                <a:latin typeface="Alata"/>
              </a:rPr>
              <a:t>liệu</a:t>
            </a:r>
            <a:r>
              <a:rPr lang="en-US" sz="3999" dirty="0">
                <a:solidFill>
                  <a:srgbClr val="000000"/>
                </a:solidFill>
                <a:latin typeface="Alata"/>
              </a:rPr>
              <a:t>, </a:t>
            </a:r>
            <a:r>
              <a:rPr lang="en-US" sz="3999" dirty="0" err="1">
                <a:solidFill>
                  <a:srgbClr val="000000"/>
                </a:solidFill>
                <a:latin typeface="Alata"/>
              </a:rPr>
              <a:t>nhưng</a:t>
            </a:r>
            <a:r>
              <a:rPr lang="en-US" sz="3999" dirty="0">
                <a:solidFill>
                  <a:srgbClr val="000000"/>
                </a:solidFill>
                <a:latin typeface="Alata"/>
              </a:rPr>
              <a:t> </a:t>
            </a:r>
            <a:r>
              <a:rPr lang="en-US" sz="3999" dirty="0" err="1">
                <a:solidFill>
                  <a:srgbClr val="000000"/>
                </a:solidFill>
                <a:latin typeface="Alata"/>
              </a:rPr>
              <a:t>sau</a:t>
            </a:r>
            <a:r>
              <a:rPr lang="en-US" sz="3999" dirty="0">
                <a:solidFill>
                  <a:srgbClr val="000000"/>
                </a:solidFill>
                <a:latin typeface="Alata"/>
              </a:rPr>
              <a:t> </a:t>
            </a:r>
            <a:r>
              <a:rPr lang="en-US" sz="3999" dirty="0" err="1">
                <a:solidFill>
                  <a:srgbClr val="000000"/>
                </a:solidFill>
                <a:latin typeface="Alata"/>
              </a:rPr>
              <a:t>đó</a:t>
            </a:r>
            <a:r>
              <a:rPr lang="en-US" sz="3999" dirty="0">
                <a:solidFill>
                  <a:srgbClr val="000000"/>
                </a:solidFill>
                <a:latin typeface="Alata"/>
              </a:rPr>
              <a:t> </a:t>
            </a:r>
            <a:r>
              <a:rPr lang="en-US" sz="3999" dirty="0" err="1">
                <a:solidFill>
                  <a:srgbClr val="000000"/>
                </a:solidFill>
                <a:latin typeface="Alata"/>
              </a:rPr>
              <a:t>nhận</a:t>
            </a:r>
            <a:r>
              <a:rPr lang="en-US" sz="3999" dirty="0">
                <a:solidFill>
                  <a:srgbClr val="000000"/>
                </a:solidFill>
                <a:latin typeface="Alata"/>
              </a:rPr>
              <a:t> </a:t>
            </a:r>
            <a:r>
              <a:rPr lang="en-US" sz="3999" dirty="0" err="1">
                <a:solidFill>
                  <a:srgbClr val="000000"/>
                </a:solidFill>
                <a:latin typeface="Alata"/>
              </a:rPr>
              <a:t>ra</a:t>
            </a:r>
            <a:r>
              <a:rPr lang="en-US" sz="3999" dirty="0">
                <a:solidFill>
                  <a:srgbClr val="000000"/>
                </a:solidFill>
                <a:latin typeface="Alata"/>
              </a:rPr>
              <a:t> </a:t>
            </a:r>
            <a:r>
              <a:rPr lang="en-US" sz="3999" dirty="0" err="1">
                <a:solidFill>
                  <a:srgbClr val="000000"/>
                </a:solidFill>
                <a:latin typeface="Alata"/>
              </a:rPr>
              <a:t>rằng</a:t>
            </a:r>
            <a:r>
              <a:rPr lang="en-US" sz="3999" dirty="0">
                <a:solidFill>
                  <a:srgbClr val="000000"/>
                </a:solidFill>
                <a:latin typeface="Alata"/>
              </a:rPr>
              <a:t> </a:t>
            </a:r>
            <a:r>
              <a:rPr lang="en-US" sz="3999" dirty="0" err="1">
                <a:solidFill>
                  <a:srgbClr val="000000"/>
                </a:solidFill>
                <a:latin typeface="Alata"/>
              </a:rPr>
              <a:t>phạm</a:t>
            </a:r>
            <a:r>
              <a:rPr lang="en-US" sz="3999" dirty="0">
                <a:solidFill>
                  <a:srgbClr val="000000"/>
                </a:solidFill>
                <a:latin typeface="Alata"/>
              </a:rPr>
              <a:t> vi </a:t>
            </a:r>
            <a:r>
              <a:rPr lang="en-US" sz="3999" dirty="0" err="1">
                <a:solidFill>
                  <a:srgbClr val="000000"/>
                </a:solidFill>
                <a:latin typeface="Alata"/>
              </a:rPr>
              <a:t>chức</a:t>
            </a:r>
            <a:r>
              <a:rPr lang="en-US" sz="3999" dirty="0">
                <a:solidFill>
                  <a:srgbClr val="000000"/>
                </a:solidFill>
                <a:latin typeface="Alata"/>
              </a:rPr>
              <a:t> </a:t>
            </a:r>
            <a:r>
              <a:rPr lang="en-US" sz="3999" dirty="0" err="1">
                <a:solidFill>
                  <a:srgbClr val="000000"/>
                </a:solidFill>
                <a:latin typeface="Alata"/>
              </a:rPr>
              <a:t>năng</a:t>
            </a:r>
            <a:r>
              <a:rPr lang="en-US" sz="3999" dirty="0">
                <a:solidFill>
                  <a:srgbClr val="000000"/>
                </a:solidFill>
                <a:latin typeface="Alata"/>
              </a:rPr>
              <a:t> </a:t>
            </a:r>
            <a:r>
              <a:rPr lang="en-US" sz="3999" dirty="0" err="1">
                <a:solidFill>
                  <a:srgbClr val="000000"/>
                </a:solidFill>
                <a:latin typeface="Alata"/>
              </a:rPr>
              <a:t>của</a:t>
            </a:r>
            <a:r>
              <a:rPr lang="en-US" sz="3999" dirty="0">
                <a:solidFill>
                  <a:srgbClr val="000000"/>
                </a:solidFill>
                <a:latin typeface="Alata"/>
              </a:rPr>
              <a:t> </a:t>
            </a:r>
            <a:r>
              <a:rPr lang="en-US" sz="3999" dirty="0" err="1">
                <a:solidFill>
                  <a:srgbClr val="000000"/>
                </a:solidFill>
                <a:latin typeface="Alata"/>
              </a:rPr>
              <a:t>dịch</a:t>
            </a:r>
            <a:r>
              <a:rPr lang="en-US" sz="3999" dirty="0">
                <a:solidFill>
                  <a:srgbClr val="000000"/>
                </a:solidFill>
                <a:latin typeface="Alata"/>
              </a:rPr>
              <a:t> </a:t>
            </a:r>
            <a:r>
              <a:rPr lang="en-US" sz="3999" dirty="0" err="1">
                <a:solidFill>
                  <a:srgbClr val="000000"/>
                </a:solidFill>
                <a:latin typeface="Alata"/>
              </a:rPr>
              <a:t>vụ</a:t>
            </a:r>
            <a:r>
              <a:rPr lang="en-US" sz="3999" dirty="0">
                <a:solidFill>
                  <a:srgbClr val="000000"/>
                </a:solidFill>
                <a:latin typeface="Alata"/>
              </a:rPr>
              <a:t> </a:t>
            </a:r>
            <a:r>
              <a:rPr lang="en-US" sz="3999" dirty="0" err="1">
                <a:solidFill>
                  <a:srgbClr val="000000"/>
                </a:solidFill>
                <a:latin typeface="Alata"/>
              </a:rPr>
              <a:t>này</a:t>
            </a:r>
            <a:r>
              <a:rPr lang="en-US" sz="3999" dirty="0">
                <a:solidFill>
                  <a:srgbClr val="000000"/>
                </a:solidFill>
                <a:latin typeface="Alata"/>
              </a:rPr>
              <a:t> </a:t>
            </a:r>
            <a:r>
              <a:rPr lang="en-US" sz="3999" dirty="0" err="1">
                <a:solidFill>
                  <a:srgbClr val="000000"/>
                </a:solidFill>
                <a:latin typeface="Alata"/>
              </a:rPr>
              <a:t>quá</a:t>
            </a:r>
            <a:r>
              <a:rPr lang="en-US" sz="3999" dirty="0">
                <a:solidFill>
                  <a:srgbClr val="000000"/>
                </a:solidFill>
                <a:latin typeface="Alata"/>
              </a:rPr>
              <a:t> </a:t>
            </a:r>
            <a:r>
              <a:rPr lang="en-US" sz="3999" dirty="0" err="1">
                <a:solidFill>
                  <a:srgbClr val="000000"/>
                </a:solidFill>
                <a:latin typeface="Alata"/>
              </a:rPr>
              <a:t>hạn</a:t>
            </a:r>
            <a:r>
              <a:rPr lang="en-US" sz="3999" dirty="0">
                <a:solidFill>
                  <a:srgbClr val="000000"/>
                </a:solidFill>
                <a:latin typeface="Alata"/>
              </a:rPr>
              <a:t> </a:t>
            </a:r>
            <a:r>
              <a:rPr lang="en-US" sz="3999" dirty="0" err="1">
                <a:solidFill>
                  <a:srgbClr val="000000"/>
                </a:solidFill>
                <a:latin typeface="Alata"/>
              </a:rPr>
              <a:t>chế</a:t>
            </a:r>
            <a:r>
              <a:rPr lang="en-US" sz="3999" dirty="0">
                <a:solidFill>
                  <a:srgbClr val="000000"/>
                </a:solidFill>
                <a:latin typeface="Alata"/>
              </a:rPr>
              <a:t>. </a:t>
            </a:r>
            <a:r>
              <a:rPr lang="en-US" sz="3999" dirty="0" err="1">
                <a:solidFill>
                  <a:srgbClr val="000000"/>
                </a:solidFill>
                <a:latin typeface="Alata"/>
              </a:rPr>
              <a:t>Thay</a:t>
            </a:r>
            <a:r>
              <a:rPr lang="en-US" sz="3999" dirty="0">
                <a:solidFill>
                  <a:srgbClr val="000000"/>
                </a:solidFill>
                <a:latin typeface="Alata"/>
              </a:rPr>
              <a:t> </a:t>
            </a:r>
            <a:r>
              <a:rPr lang="en-US" sz="3999" dirty="0" err="1">
                <a:solidFill>
                  <a:srgbClr val="000000"/>
                </a:solidFill>
                <a:latin typeface="Alata"/>
              </a:rPr>
              <a:t>vào</a:t>
            </a:r>
            <a:r>
              <a:rPr lang="en-US" sz="3999" dirty="0">
                <a:solidFill>
                  <a:srgbClr val="000000"/>
                </a:solidFill>
                <a:latin typeface="Alata"/>
              </a:rPr>
              <a:t> </a:t>
            </a:r>
            <a:r>
              <a:rPr lang="en-US" sz="3999" dirty="0" err="1">
                <a:solidFill>
                  <a:srgbClr val="000000"/>
                </a:solidFill>
                <a:latin typeface="Alata"/>
              </a:rPr>
              <a:t>đó</a:t>
            </a:r>
            <a:r>
              <a:rPr lang="en-US" sz="3999" dirty="0">
                <a:solidFill>
                  <a:srgbClr val="000000"/>
                </a:solidFill>
                <a:latin typeface="Alata"/>
              </a:rPr>
              <a:t>, </a:t>
            </a:r>
            <a:r>
              <a:rPr lang="en-US" sz="3999" dirty="0" err="1">
                <a:solidFill>
                  <a:srgbClr val="000000"/>
                </a:solidFill>
                <a:latin typeface="Alata"/>
              </a:rPr>
              <a:t>nó</a:t>
            </a:r>
            <a:r>
              <a:rPr lang="en-US" sz="3999" dirty="0">
                <a:solidFill>
                  <a:srgbClr val="000000"/>
                </a:solidFill>
                <a:latin typeface="Alata"/>
              </a:rPr>
              <a:t> </a:t>
            </a:r>
            <a:r>
              <a:rPr lang="en-US" sz="3999" dirty="0" err="1">
                <a:solidFill>
                  <a:srgbClr val="000000"/>
                </a:solidFill>
                <a:latin typeface="Alata"/>
              </a:rPr>
              <a:t>mở</a:t>
            </a:r>
            <a:r>
              <a:rPr lang="en-US" sz="3999" dirty="0">
                <a:solidFill>
                  <a:srgbClr val="000000"/>
                </a:solidFill>
                <a:latin typeface="Alata"/>
              </a:rPr>
              <a:t> </a:t>
            </a:r>
            <a:r>
              <a:rPr lang="en-US" sz="3999" dirty="0" err="1">
                <a:solidFill>
                  <a:srgbClr val="000000"/>
                </a:solidFill>
                <a:latin typeface="Alata"/>
              </a:rPr>
              <a:t>rộng</a:t>
            </a:r>
            <a:r>
              <a:rPr lang="en-US" sz="3999" dirty="0">
                <a:solidFill>
                  <a:srgbClr val="000000"/>
                </a:solidFill>
                <a:latin typeface="Alata"/>
              </a:rPr>
              <a:t> </a:t>
            </a:r>
            <a:r>
              <a:rPr lang="en-US" sz="3999" dirty="0" err="1">
                <a:solidFill>
                  <a:srgbClr val="000000"/>
                </a:solidFill>
                <a:latin typeface="Alata"/>
              </a:rPr>
              <a:t>phạm</a:t>
            </a:r>
            <a:r>
              <a:rPr lang="en-US" sz="3999" dirty="0">
                <a:solidFill>
                  <a:srgbClr val="000000"/>
                </a:solidFill>
                <a:latin typeface="Alata"/>
              </a:rPr>
              <a:t> vi </a:t>
            </a:r>
            <a:r>
              <a:rPr lang="en-US" sz="3999" dirty="0" err="1">
                <a:solidFill>
                  <a:srgbClr val="000000"/>
                </a:solidFill>
                <a:latin typeface="Alata"/>
              </a:rPr>
              <a:t>của</a:t>
            </a:r>
            <a:r>
              <a:rPr lang="en-US" sz="3999" dirty="0">
                <a:solidFill>
                  <a:srgbClr val="000000"/>
                </a:solidFill>
                <a:latin typeface="Alata"/>
              </a:rPr>
              <a:t> </a:t>
            </a:r>
            <a:r>
              <a:rPr lang="en-US" sz="3999" dirty="0" err="1">
                <a:solidFill>
                  <a:srgbClr val="000000"/>
                </a:solidFill>
                <a:latin typeface="Alata"/>
              </a:rPr>
              <a:t>nó</a:t>
            </a:r>
            <a:r>
              <a:rPr lang="en-US" sz="3999" dirty="0">
                <a:solidFill>
                  <a:srgbClr val="000000"/>
                </a:solidFill>
                <a:latin typeface="Alata"/>
              </a:rPr>
              <a:t> </a:t>
            </a:r>
            <a:r>
              <a:rPr lang="en-US" sz="3999" dirty="0" err="1">
                <a:solidFill>
                  <a:srgbClr val="000000"/>
                </a:solidFill>
                <a:latin typeface="Alata"/>
              </a:rPr>
              <a:t>để</a:t>
            </a:r>
            <a:r>
              <a:rPr lang="en-US" sz="3999" dirty="0">
                <a:solidFill>
                  <a:srgbClr val="000000"/>
                </a:solidFill>
                <a:latin typeface="Alata"/>
              </a:rPr>
              <a:t> bao </a:t>
            </a:r>
            <a:r>
              <a:rPr lang="en-US" sz="3999" dirty="0" err="1">
                <a:solidFill>
                  <a:srgbClr val="000000"/>
                </a:solidFill>
                <a:latin typeface="Alata"/>
              </a:rPr>
              <a:t>gồm</a:t>
            </a:r>
            <a:r>
              <a:rPr lang="en-US" sz="3999" dirty="0">
                <a:solidFill>
                  <a:srgbClr val="000000"/>
                </a:solidFill>
                <a:latin typeface="Alata"/>
              </a:rPr>
              <a:t> </a:t>
            </a:r>
            <a:r>
              <a:rPr lang="en-US" sz="3999" dirty="0" err="1">
                <a:solidFill>
                  <a:srgbClr val="000000"/>
                </a:solidFill>
                <a:latin typeface="Alata"/>
              </a:rPr>
              <a:t>các</a:t>
            </a:r>
            <a:r>
              <a:rPr lang="en-US" sz="3999" dirty="0">
                <a:solidFill>
                  <a:srgbClr val="000000"/>
                </a:solidFill>
                <a:latin typeface="Alata"/>
              </a:rPr>
              <a:t> </a:t>
            </a:r>
            <a:r>
              <a:rPr lang="en-US" sz="3999" dirty="0" err="1">
                <a:solidFill>
                  <a:srgbClr val="000000"/>
                </a:solidFill>
                <a:latin typeface="Alata"/>
              </a:rPr>
              <a:t>chức</a:t>
            </a:r>
            <a:r>
              <a:rPr lang="en-US" sz="3999" dirty="0">
                <a:solidFill>
                  <a:srgbClr val="000000"/>
                </a:solidFill>
                <a:latin typeface="Alata"/>
              </a:rPr>
              <a:t> </a:t>
            </a:r>
            <a:r>
              <a:rPr lang="en-US" sz="3999" dirty="0" err="1">
                <a:solidFill>
                  <a:srgbClr val="000000"/>
                </a:solidFill>
                <a:latin typeface="Alata"/>
              </a:rPr>
              <a:t>năng</a:t>
            </a:r>
            <a:r>
              <a:rPr lang="en-US" sz="3999" dirty="0">
                <a:solidFill>
                  <a:srgbClr val="000000"/>
                </a:solidFill>
                <a:latin typeface="Alata"/>
              </a:rPr>
              <a:t> </a:t>
            </a:r>
            <a:r>
              <a:rPr lang="en-US" sz="3999" dirty="0" err="1">
                <a:solidFill>
                  <a:srgbClr val="000000"/>
                </a:solidFill>
                <a:latin typeface="Alata"/>
              </a:rPr>
              <a:t>xử</a:t>
            </a:r>
            <a:r>
              <a:rPr lang="en-US" sz="3999" dirty="0">
                <a:solidFill>
                  <a:srgbClr val="000000"/>
                </a:solidFill>
                <a:latin typeface="Alata"/>
              </a:rPr>
              <a:t> </a:t>
            </a:r>
            <a:r>
              <a:rPr lang="en-US" sz="3999" dirty="0" err="1">
                <a:solidFill>
                  <a:srgbClr val="000000"/>
                </a:solidFill>
                <a:latin typeface="Alata"/>
              </a:rPr>
              <a:t>lý</a:t>
            </a:r>
            <a:r>
              <a:rPr lang="en-US" sz="3999" dirty="0">
                <a:solidFill>
                  <a:srgbClr val="000000"/>
                </a:solidFill>
                <a:latin typeface="Alata"/>
              </a:rPr>
              <a:t> </a:t>
            </a:r>
            <a:r>
              <a:rPr lang="en-US" sz="3999" dirty="0" err="1">
                <a:solidFill>
                  <a:srgbClr val="000000"/>
                </a:solidFill>
                <a:latin typeface="Alata"/>
              </a:rPr>
              <a:t>tài</a:t>
            </a:r>
            <a:r>
              <a:rPr lang="en-US" sz="3999" dirty="0">
                <a:solidFill>
                  <a:srgbClr val="000000"/>
                </a:solidFill>
                <a:latin typeface="Alata"/>
              </a:rPr>
              <a:t> </a:t>
            </a:r>
            <a:r>
              <a:rPr lang="en-US" sz="3999" dirty="0" err="1">
                <a:solidFill>
                  <a:srgbClr val="000000"/>
                </a:solidFill>
                <a:latin typeface="Alata"/>
              </a:rPr>
              <a:t>liệu</a:t>
            </a:r>
            <a:r>
              <a:rPr lang="en-US" sz="3999" dirty="0">
                <a:solidFill>
                  <a:srgbClr val="000000"/>
                </a:solidFill>
                <a:latin typeface="Alata"/>
              </a:rPr>
              <a:t> </a:t>
            </a:r>
            <a:r>
              <a:rPr lang="en-US" sz="3999" dirty="0" err="1">
                <a:solidFill>
                  <a:srgbClr val="000000"/>
                </a:solidFill>
                <a:latin typeface="Alata"/>
              </a:rPr>
              <a:t>chung</a:t>
            </a:r>
            <a:r>
              <a:rPr lang="en-US" sz="3999" dirty="0">
                <a:solidFill>
                  <a:srgbClr val="000000"/>
                </a:solidFill>
                <a:latin typeface="Alata"/>
              </a:rPr>
              <a:t>. </a:t>
            </a:r>
          </a:p>
        </p:txBody>
      </p:sp>
      <p:sp>
        <p:nvSpPr>
          <p:cNvPr id="5" name="TextBox 5"/>
          <p:cNvSpPr txBox="1"/>
          <p:nvPr/>
        </p:nvSpPr>
        <p:spPr>
          <a:xfrm>
            <a:off x="1028700" y="5657850"/>
            <a:ext cx="11340526" cy="3600450"/>
          </a:xfrm>
          <a:prstGeom prst="rect">
            <a:avLst/>
          </a:prstGeom>
        </p:spPr>
        <p:txBody>
          <a:bodyPr lIns="0" tIns="0" rIns="0" bIns="0" rtlCol="0" anchor="t">
            <a:spAutoFit/>
          </a:bodyPr>
          <a:lstStyle/>
          <a:p>
            <a:pPr algn="just">
              <a:lnSpc>
                <a:spcPts val="4799"/>
              </a:lnSpc>
              <a:spcBef>
                <a:spcPct val="0"/>
              </a:spcBef>
            </a:pPr>
            <a:r>
              <a:rPr lang="en-US" sz="3999" dirty="0" err="1">
                <a:solidFill>
                  <a:srgbClr val="000000"/>
                </a:solidFill>
                <a:latin typeface="Alata"/>
              </a:rPr>
              <a:t>Tiếp</a:t>
            </a:r>
            <a:r>
              <a:rPr lang="en-US" sz="3999" dirty="0">
                <a:solidFill>
                  <a:srgbClr val="000000"/>
                </a:solidFill>
                <a:latin typeface="Alata"/>
              </a:rPr>
              <a:t> </a:t>
            </a:r>
            <a:r>
              <a:rPr lang="en-US" sz="3999" dirty="0" err="1">
                <a:solidFill>
                  <a:srgbClr val="000000"/>
                </a:solidFill>
                <a:latin typeface="Alata"/>
              </a:rPr>
              <a:t>theo</a:t>
            </a:r>
            <a:r>
              <a:rPr lang="en-US" sz="3999" dirty="0">
                <a:solidFill>
                  <a:srgbClr val="000000"/>
                </a:solidFill>
                <a:latin typeface="Alata"/>
              </a:rPr>
              <a:t>, </a:t>
            </a:r>
            <a:r>
              <a:rPr lang="en-US" sz="3999" dirty="0" err="1">
                <a:solidFill>
                  <a:srgbClr val="000000"/>
                </a:solidFill>
                <a:latin typeface="Alata"/>
              </a:rPr>
              <a:t>các</a:t>
            </a:r>
            <a:r>
              <a:rPr lang="en-US" sz="3999" dirty="0">
                <a:solidFill>
                  <a:srgbClr val="000000"/>
                </a:solidFill>
                <a:latin typeface="Alata"/>
              </a:rPr>
              <a:t> </a:t>
            </a:r>
            <a:r>
              <a:rPr lang="en-US" sz="3999" dirty="0" err="1">
                <a:solidFill>
                  <a:srgbClr val="000000"/>
                </a:solidFill>
                <a:latin typeface="Alata"/>
              </a:rPr>
              <a:t>tài</a:t>
            </a:r>
            <a:r>
              <a:rPr lang="en-US" sz="3999" dirty="0">
                <a:solidFill>
                  <a:srgbClr val="000000"/>
                </a:solidFill>
                <a:latin typeface="Alata"/>
              </a:rPr>
              <a:t> </a:t>
            </a:r>
            <a:r>
              <a:rPr lang="en-US" sz="3999" dirty="0" err="1">
                <a:solidFill>
                  <a:srgbClr val="000000"/>
                </a:solidFill>
                <a:latin typeface="Alata"/>
              </a:rPr>
              <a:t>nguyên</a:t>
            </a:r>
            <a:r>
              <a:rPr lang="en-US" sz="3999" dirty="0">
                <a:solidFill>
                  <a:srgbClr val="000000"/>
                </a:solidFill>
                <a:latin typeface="Alata"/>
              </a:rPr>
              <a:t> /Notice Sender/ </a:t>
            </a:r>
            <a:r>
              <a:rPr lang="en-US" sz="3999" dirty="0" err="1">
                <a:solidFill>
                  <a:srgbClr val="000000"/>
                </a:solidFill>
                <a:latin typeface="Alata"/>
              </a:rPr>
              <a:t>và</a:t>
            </a:r>
            <a:r>
              <a:rPr lang="en-US" sz="3999" dirty="0">
                <a:solidFill>
                  <a:srgbClr val="000000"/>
                </a:solidFill>
                <a:latin typeface="Alata"/>
              </a:rPr>
              <a:t> /Printer/ </a:t>
            </a:r>
            <a:r>
              <a:rPr lang="en-US" sz="3999" dirty="0" err="1">
                <a:solidFill>
                  <a:srgbClr val="000000"/>
                </a:solidFill>
                <a:latin typeface="Alata"/>
              </a:rPr>
              <a:t>được</a:t>
            </a:r>
            <a:r>
              <a:rPr lang="en-US" sz="3999" dirty="0">
                <a:solidFill>
                  <a:srgbClr val="000000"/>
                </a:solidFill>
                <a:latin typeface="Alata"/>
              </a:rPr>
              <a:t> </a:t>
            </a:r>
            <a:r>
              <a:rPr lang="en-US" sz="3999" dirty="0" err="1">
                <a:solidFill>
                  <a:srgbClr val="000000"/>
                </a:solidFill>
                <a:latin typeface="Alata"/>
              </a:rPr>
              <a:t>xác</a:t>
            </a:r>
            <a:r>
              <a:rPr lang="en-US" sz="3999" dirty="0">
                <a:solidFill>
                  <a:srgbClr val="000000"/>
                </a:solidFill>
                <a:latin typeface="Alata"/>
              </a:rPr>
              <a:t> </a:t>
            </a:r>
            <a:r>
              <a:rPr lang="en-US" sz="3999" dirty="0" err="1">
                <a:solidFill>
                  <a:srgbClr val="000000"/>
                </a:solidFill>
                <a:latin typeface="Alata"/>
              </a:rPr>
              <a:t>định</a:t>
            </a:r>
            <a:r>
              <a:rPr lang="en-US" sz="3999" dirty="0">
                <a:solidFill>
                  <a:srgbClr val="000000"/>
                </a:solidFill>
                <a:latin typeface="Alata"/>
              </a:rPr>
              <a:t> </a:t>
            </a:r>
            <a:r>
              <a:rPr lang="en-US" sz="3999" dirty="0" err="1">
                <a:solidFill>
                  <a:srgbClr val="000000"/>
                </a:solidFill>
                <a:latin typeface="Alata"/>
              </a:rPr>
              <a:t>trước</a:t>
            </a:r>
            <a:r>
              <a:rPr lang="en-US" sz="3999" dirty="0">
                <a:solidFill>
                  <a:srgbClr val="000000"/>
                </a:solidFill>
                <a:latin typeface="Alata"/>
              </a:rPr>
              <a:t> </a:t>
            </a:r>
            <a:r>
              <a:rPr lang="en-US" sz="3999" dirty="0" err="1">
                <a:solidFill>
                  <a:srgbClr val="000000"/>
                </a:solidFill>
                <a:latin typeface="Alata"/>
              </a:rPr>
              <a:t>đó</a:t>
            </a:r>
            <a:r>
              <a:rPr lang="en-US" sz="3999" dirty="0">
                <a:solidFill>
                  <a:srgbClr val="000000"/>
                </a:solidFill>
                <a:latin typeface="Alata"/>
              </a:rPr>
              <a:t> </a:t>
            </a:r>
            <a:r>
              <a:rPr lang="en-US" sz="3999" dirty="0" err="1">
                <a:solidFill>
                  <a:srgbClr val="000000"/>
                </a:solidFill>
                <a:latin typeface="Alata"/>
              </a:rPr>
              <a:t>trong</a:t>
            </a:r>
            <a:r>
              <a:rPr lang="en-US" sz="3999" dirty="0">
                <a:solidFill>
                  <a:srgbClr val="000000"/>
                </a:solidFill>
                <a:latin typeface="Alata"/>
              </a:rPr>
              <a:t> </a:t>
            </a:r>
            <a:r>
              <a:rPr lang="en-US" sz="3999" dirty="0" err="1">
                <a:solidFill>
                  <a:srgbClr val="000000"/>
                </a:solidFill>
                <a:latin typeface="Alata"/>
              </a:rPr>
              <a:t>Bước</a:t>
            </a:r>
            <a:r>
              <a:rPr lang="en-US" sz="3999" dirty="0">
                <a:solidFill>
                  <a:srgbClr val="000000"/>
                </a:solidFill>
                <a:latin typeface="Alata"/>
              </a:rPr>
              <a:t> 5 </a:t>
            </a:r>
            <a:r>
              <a:rPr lang="en-US" sz="3999" dirty="0" err="1">
                <a:solidFill>
                  <a:srgbClr val="000000"/>
                </a:solidFill>
                <a:latin typeface="Alata"/>
              </a:rPr>
              <a:t>được</a:t>
            </a:r>
            <a:r>
              <a:rPr lang="en-US" sz="3999" dirty="0">
                <a:solidFill>
                  <a:srgbClr val="000000"/>
                </a:solidFill>
                <a:latin typeface="Alata"/>
              </a:rPr>
              <a:t> </a:t>
            </a:r>
            <a:r>
              <a:rPr lang="en-US" sz="3999" dirty="0" err="1">
                <a:solidFill>
                  <a:srgbClr val="000000"/>
                </a:solidFill>
                <a:latin typeface="Alata"/>
              </a:rPr>
              <a:t>xem</a:t>
            </a:r>
            <a:r>
              <a:rPr lang="en-US" sz="3999" dirty="0">
                <a:solidFill>
                  <a:srgbClr val="000000"/>
                </a:solidFill>
                <a:latin typeface="Alata"/>
              </a:rPr>
              <a:t> </a:t>
            </a:r>
            <a:r>
              <a:rPr lang="en-US" sz="3999" dirty="0" err="1">
                <a:solidFill>
                  <a:srgbClr val="000000"/>
                </a:solidFill>
                <a:latin typeface="Alata"/>
              </a:rPr>
              <a:t>lại</a:t>
            </a:r>
            <a:r>
              <a:rPr lang="en-US" sz="3999" dirty="0">
                <a:solidFill>
                  <a:srgbClr val="000000"/>
                </a:solidFill>
                <a:latin typeface="Alata"/>
              </a:rPr>
              <a:t> </a:t>
            </a:r>
            <a:r>
              <a:rPr lang="en-US" sz="3999" dirty="0" err="1">
                <a:solidFill>
                  <a:srgbClr val="000000"/>
                </a:solidFill>
                <a:latin typeface="Alata"/>
              </a:rPr>
              <a:t>để</a:t>
            </a:r>
            <a:r>
              <a:rPr lang="en-US" sz="3999" dirty="0">
                <a:solidFill>
                  <a:srgbClr val="000000"/>
                </a:solidFill>
                <a:latin typeface="Alata"/>
              </a:rPr>
              <a:t> </a:t>
            </a:r>
            <a:r>
              <a:rPr lang="en-US" sz="3999" dirty="0" err="1">
                <a:solidFill>
                  <a:srgbClr val="000000"/>
                </a:solidFill>
                <a:latin typeface="Alata"/>
              </a:rPr>
              <a:t>chúng</a:t>
            </a:r>
            <a:r>
              <a:rPr lang="en-US" sz="3999" dirty="0">
                <a:solidFill>
                  <a:srgbClr val="000000"/>
                </a:solidFill>
                <a:latin typeface="Alata"/>
              </a:rPr>
              <a:t>, </a:t>
            </a:r>
            <a:r>
              <a:rPr lang="en-US" sz="3999" dirty="0" err="1">
                <a:solidFill>
                  <a:srgbClr val="000000"/>
                </a:solidFill>
                <a:latin typeface="Alata"/>
              </a:rPr>
              <a:t>cùng</a:t>
            </a:r>
            <a:r>
              <a:rPr lang="en-US" sz="3999" dirty="0">
                <a:solidFill>
                  <a:srgbClr val="000000"/>
                </a:solidFill>
                <a:latin typeface="Alata"/>
              </a:rPr>
              <a:t> </a:t>
            </a:r>
            <a:r>
              <a:rPr lang="en-US" sz="3999" dirty="0" err="1">
                <a:solidFill>
                  <a:srgbClr val="000000"/>
                </a:solidFill>
                <a:latin typeface="Alata"/>
              </a:rPr>
              <a:t>với</a:t>
            </a:r>
            <a:r>
              <a:rPr lang="en-US" sz="3999" dirty="0">
                <a:solidFill>
                  <a:srgbClr val="000000"/>
                </a:solidFill>
                <a:latin typeface="Alata"/>
              </a:rPr>
              <a:t> </a:t>
            </a:r>
            <a:r>
              <a:rPr lang="en-US" sz="3999" dirty="0" err="1">
                <a:solidFill>
                  <a:srgbClr val="000000"/>
                </a:solidFill>
                <a:latin typeface="Alata"/>
              </a:rPr>
              <a:t>các</a:t>
            </a:r>
            <a:r>
              <a:rPr lang="en-US" sz="3999" dirty="0">
                <a:solidFill>
                  <a:srgbClr val="000000"/>
                </a:solidFill>
                <a:latin typeface="Alata"/>
              </a:rPr>
              <a:t> </a:t>
            </a:r>
            <a:r>
              <a:rPr lang="en-US" sz="3999" dirty="0" err="1">
                <a:solidFill>
                  <a:srgbClr val="000000"/>
                </a:solidFill>
                <a:latin typeface="Alata"/>
              </a:rPr>
              <a:t>phương</a:t>
            </a:r>
            <a:r>
              <a:rPr lang="en-US" sz="3999" dirty="0">
                <a:solidFill>
                  <a:srgbClr val="000000"/>
                </a:solidFill>
                <a:latin typeface="Alata"/>
              </a:rPr>
              <a:t> </a:t>
            </a:r>
            <a:r>
              <a:rPr lang="en-US" sz="3999" dirty="0" err="1">
                <a:solidFill>
                  <a:srgbClr val="000000"/>
                </a:solidFill>
                <a:latin typeface="Alata"/>
              </a:rPr>
              <a:t>pháp</a:t>
            </a:r>
            <a:r>
              <a:rPr lang="en-US" sz="3999" dirty="0">
                <a:solidFill>
                  <a:srgbClr val="000000"/>
                </a:solidFill>
                <a:latin typeface="Alata"/>
              </a:rPr>
              <a:t> </a:t>
            </a:r>
            <a:r>
              <a:rPr lang="en-US" sz="3999" dirty="0" err="1">
                <a:solidFill>
                  <a:srgbClr val="000000"/>
                </a:solidFill>
                <a:latin typeface="Alata"/>
              </a:rPr>
              <a:t>thích</a:t>
            </a:r>
            <a:r>
              <a:rPr lang="en-US" sz="3999" dirty="0">
                <a:solidFill>
                  <a:srgbClr val="000000"/>
                </a:solidFill>
                <a:latin typeface="Alata"/>
              </a:rPr>
              <a:t> </a:t>
            </a:r>
            <a:r>
              <a:rPr lang="en-US" sz="3999" dirty="0" err="1">
                <a:solidFill>
                  <a:srgbClr val="000000"/>
                </a:solidFill>
                <a:latin typeface="Alata"/>
              </a:rPr>
              <a:t>hợp</a:t>
            </a:r>
            <a:r>
              <a:rPr lang="en-US" sz="3999" dirty="0">
                <a:solidFill>
                  <a:srgbClr val="000000"/>
                </a:solidFill>
                <a:latin typeface="Alata"/>
              </a:rPr>
              <a:t>, </a:t>
            </a:r>
            <a:r>
              <a:rPr lang="en-US" sz="3999" dirty="0" err="1">
                <a:solidFill>
                  <a:srgbClr val="000000"/>
                </a:solidFill>
                <a:latin typeface="Alata"/>
              </a:rPr>
              <a:t>có</a:t>
            </a:r>
            <a:r>
              <a:rPr lang="en-US" sz="3999" dirty="0">
                <a:solidFill>
                  <a:srgbClr val="000000"/>
                </a:solidFill>
                <a:latin typeface="Alata"/>
              </a:rPr>
              <a:t> </a:t>
            </a:r>
            <a:r>
              <a:rPr lang="en-US" sz="3999" dirty="0" err="1">
                <a:solidFill>
                  <a:srgbClr val="000000"/>
                </a:solidFill>
                <a:latin typeface="Alata"/>
              </a:rPr>
              <a:t>thể</a:t>
            </a:r>
            <a:r>
              <a:rPr lang="en-US" sz="3999" dirty="0">
                <a:solidFill>
                  <a:srgbClr val="000000"/>
                </a:solidFill>
                <a:latin typeface="Alata"/>
              </a:rPr>
              <a:t> </a:t>
            </a:r>
            <a:r>
              <a:rPr lang="en-US" sz="3999" dirty="0" err="1">
                <a:solidFill>
                  <a:srgbClr val="000000"/>
                </a:solidFill>
                <a:latin typeface="Alata"/>
              </a:rPr>
              <a:t>được</a:t>
            </a:r>
            <a:r>
              <a:rPr lang="en-US" sz="3999" dirty="0">
                <a:solidFill>
                  <a:srgbClr val="000000"/>
                </a:solidFill>
                <a:latin typeface="Alata"/>
              </a:rPr>
              <a:t> </a:t>
            </a:r>
            <a:r>
              <a:rPr lang="en-US" sz="3999" dirty="0" err="1">
                <a:solidFill>
                  <a:srgbClr val="000000"/>
                </a:solidFill>
                <a:latin typeface="Alata"/>
              </a:rPr>
              <a:t>phân</a:t>
            </a:r>
            <a:r>
              <a:rPr lang="en-US" sz="3999" dirty="0">
                <a:solidFill>
                  <a:srgbClr val="000000"/>
                </a:solidFill>
                <a:latin typeface="Alata"/>
              </a:rPr>
              <a:t> </a:t>
            </a:r>
            <a:r>
              <a:rPr lang="en-US" sz="3999" dirty="0" err="1">
                <a:solidFill>
                  <a:srgbClr val="000000"/>
                </a:solidFill>
                <a:latin typeface="Alata"/>
              </a:rPr>
              <a:t>bổ</a:t>
            </a:r>
            <a:r>
              <a:rPr lang="en-US" sz="3999" dirty="0">
                <a:solidFill>
                  <a:srgbClr val="000000"/>
                </a:solidFill>
                <a:latin typeface="Alata"/>
              </a:rPr>
              <a:t> </a:t>
            </a:r>
            <a:r>
              <a:rPr lang="en-US" sz="3999" dirty="0" err="1">
                <a:solidFill>
                  <a:srgbClr val="000000"/>
                </a:solidFill>
                <a:latin typeface="Alata"/>
              </a:rPr>
              <a:t>cho</a:t>
            </a:r>
            <a:r>
              <a:rPr lang="en-US" sz="3999" dirty="0">
                <a:solidFill>
                  <a:srgbClr val="000000"/>
                </a:solidFill>
                <a:latin typeface="Alata"/>
              </a:rPr>
              <a:t> </a:t>
            </a:r>
            <a:r>
              <a:rPr lang="en-US" sz="3999" dirty="0" err="1">
                <a:solidFill>
                  <a:srgbClr val="000000"/>
                </a:solidFill>
                <a:latin typeface="Alata"/>
              </a:rPr>
              <a:t>các</a:t>
            </a:r>
            <a:r>
              <a:rPr lang="en-US" sz="3999" dirty="0">
                <a:solidFill>
                  <a:srgbClr val="000000"/>
                </a:solidFill>
                <a:latin typeface="Alata"/>
              </a:rPr>
              <a:t> </a:t>
            </a:r>
            <a:r>
              <a:rPr lang="en-US" sz="3999" dirty="0" err="1">
                <a:solidFill>
                  <a:srgbClr val="000000"/>
                </a:solidFill>
                <a:latin typeface="Alata"/>
              </a:rPr>
              <a:t>khả</a:t>
            </a:r>
            <a:r>
              <a:rPr lang="en-US" sz="3999" dirty="0">
                <a:solidFill>
                  <a:srgbClr val="000000"/>
                </a:solidFill>
                <a:latin typeface="Alata"/>
              </a:rPr>
              <a:t> </a:t>
            </a:r>
            <a:r>
              <a:rPr lang="en-US" sz="3999" dirty="0" err="1">
                <a:solidFill>
                  <a:srgbClr val="000000"/>
                </a:solidFill>
                <a:latin typeface="Alata"/>
              </a:rPr>
              <a:t>năng</a:t>
            </a:r>
            <a:r>
              <a:rPr lang="en-US" sz="3999" dirty="0">
                <a:solidFill>
                  <a:srgbClr val="000000"/>
                </a:solidFill>
                <a:latin typeface="Alata"/>
              </a:rPr>
              <a:t> </a:t>
            </a:r>
            <a:r>
              <a:rPr lang="en-US" sz="3999" dirty="0" err="1">
                <a:solidFill>
                  <a:srgbClr val="000000"/>
                </a:solidFill>
                <a:latin typeface="Alata"/>
              </a:rPr>
              <a:t>ứng</a:t>
            </a:r>
            <a:r>
              <a:rPr lang="en-US" sz="3999" dirty="0">
                <a:solidFill>
                  <a:srgbClr val="000000"/>
                </a:solidFill>
                <a:latin typeface="Alata"/>
              </a:rPr>
              <a:t> </a:t>
            </a:r>
            <a:r>
              <a:rPr lang="en-US" sz="3999" dirty="0" err="1">
                <a:solidFill>
                  <a:srgbClr val="000000"/>
                </a:solidFill>
                <a:latin typeface="Alata"/>
              </a:rPr>
              <a:t>cử</a:t>
            </a:r>
            <a:r>
              <a:rPr lang="en-US" sz="3999" dirty="0">
                <a:solidFill>
                  <a:srgbClr val="000000"/>
                </a:solidFill>
                <a:latin typeface="Alata"/>
              </a:rPr>
              <a:t> </a:t>
            </a:r>
            <a:r>
              <a:rPr lang="en-US" sz="3999" dirty="0" err="1">
                <a:solidFill>
                  <a:srgbClr val="000000"/>
                </a:solidFill>
                <a:latin typeface="Alata"/>
              </a:rPr>
              <a:t>viên</a:t>
            </a:r>
            <a:r>
              <a:rPr lang="en-US" sz="3999" dirty="0">
                <a:solidFill>
                  <a:srgbClr val="000000"/>
                </a:solidFill>
                <a:latin typeface="Alata"/>
              </a:rPr>
              <a:t> </a:t>
            </a:r>
            <a:r>
              <a:rPr lang="en-US" sz="3999" dirty="0" err="1">
                <a:solidFill>
                  <a:srgbClr val="000000"/>
                </a:solidFill>
                <a:latin typeface="Alata"/>
              </a:rPr>
              <a:t>dịch</a:t>
            </a:r>
            <a:r>
              <a:rPr lang="en-US" sz="3999" dirty="0">
                <a:solidFill>
                  <a:srgbClr val="000000"/>
                </a:solidFill>
                <a:latin typeface="Alata"/>
              </a:rPr>
              <a:t> </a:t>
            </a:r>
            <a:r>
              <a:rPr lang="en-US" sz="3999" dirty="0" err="1">
                <a:solidFill>
                  <a:srgbClr val="000000"/>
                </a:solidFill>
                <a:latin typeface="Alata"/>
              </a:rPr>
              <a:t>vụ</a:t>
            </a:r>
            <a:r>
              <a:rPr lang="en-US" sz="3999" dirty="0">
                <a:solidFill>
                  <a:srgbClr val="000000"/>
                </a:solidFill>
                <a:latin typeface="Alata"/>
              </a:rPr>
              <a:t> </a:t>
            </a:r>
            <a:r>
              <a:rPr lang="en-US" sz="3999" dirty="0" err="1">
                <a:solidFill>
                  <a:srgbClr val="000000"/>
                </a:solidFill>
                <a:latin typeface="Alata"/>
              </a:rPr>
              <a:t>tiện</a:t>
            </a:r>
            <a:r>
              <a:rPr lang="en-US" sz="3999" dirty="0">
                <a:solidFill>
                  <a:srgbClr val="000000"/>
                </a:solidFill>
                <a:latin typeface="Alata"/>
              </a:rPr>
              <a:t> </a:t>
            </a:r>
            <a:r>
              <a:rPr lang="en-US" sz="3999" dirty="0" err="1">
                <a:solidFill>
                  <a:srgbClr val="000000"/>
                </a:solidFill>
                <a:latin typeface="Alata"/>
              </a:rPr>
              <a:t>ích</a:t>
            </a:r>
            <a:r>
              <a:rPr lang="en-US" sz="3999" dirty="0">
                <a:solidFill>
                  <a:srgbClr val="000000"/>
                </a:solidFill>
                <a:latin typeface="Alata"/>
              </a:rPr>
              <a:t> </a:t>
            </a:r>
            <a:r>
              <a:rPr lang="en-US" sz="3999" dirty="0" err="1">
                <a:solidFill>
                  <a:srgbClr val="000000"/>
                </a:solidFill>
                <a:latin typeface="Alata"/>
              </a:rPr>
              <a:t>mới</a:t>
            </a:r>
            <a:r>
              <a:rPr lang="en-US" sz="3999" dirty="0">
                <a:solidFill>
                  <a:srgbClr val="000000"/>
                </a:solidFill>
                <a:latin typeface="Alata"/>
              </a:rPr>
              <a:t> </a:t>
            </a:r>
            <a:r>
              <a:rPr lang="en-US" sz="3999" dirty="0" err="1">
                <a:solidFill>
                  <a:srgbClr val="000000"/>
                </a:solidFill>
                <a:latin typeface="Alata"/>
              </a:rPr>
              <a:t>được</a:t>
            </a:r>
            <a:r>
              <a:rPr lang="en-US" sz="3999" dirty="0">
                <a:solidFill>
                  <a:srgbClr val="000000"/>
                </a:solidFill>
                <a:latin typeface="Alata"/>
              </a:rPr>
              <a:t> </a:t>
            </a:r>
            <a:r>
              <a:rPr lang="en-US" sz="3999" dirty="0" err="1">
                <a:solidFill>
                  <a:srgbClr val="000000"/>
                </a:solidFill>
                <a:latin typeface="Alata"/>
              </a:rPr>
              <a:t>xác</a:t>
            </a:r>
            <a:r>
              <a:rPr lang="en-US" sz="3999" dirty="0">
                <a:solidFill>
                  <a:srgbClr val="000000"/>
                </a:solidFill>
                <a:latin typeface="Alata"/>
              </a:rPr>
              <a:t> </a:t>
            </a:r>
            <a:r>
              <a:rPr lang="en-US" sz="3999" dirty="0" err="1">
                <a:solidFill>
                  <a:srgbClr val="000000"/>
                </a:solidFill>
                <a:latin typeface="Alata"/>
              </a:rPr>
              <a:t>định</a:t>
            </a:r>
            <a:endParaRPr lang="en-US" sz="3999" dirty="0">
              <a:solidFill>
                <a:srgbClr val="000000"/>
              </a:solidFill>
              <a:latin typeface="Alat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803699" y="324279"/>
            <a:ext cx="17484301" cy="1628775"/>
          </a:xfrm>
          <a:prstGeom prst="rect">
            <a:avLst/>
          </a:prstGeom>
        </p:spPr>
        <p:txBody>
          <a:bodyPr lIns="0" tIns="0" rIns="0" bIns="0" rtlCol="0" anchor="t">
            <a:spAutoFit/>
          </a:bodyPr>
          <a:lstStyle/>
          <a:p>
            <a:pPr algn="just">
              <a:lnSpc>
                <a:spcPts val="6480"/>
              </a:lnSpc>
              <a:spcBef>
                <a:spcPct val="0"/>
              </a:spcBef>
            </a:pPr>
            <a:r>
              <a:rPr lang="en-US" sz="5400" dirty="0" err="1">
                <a:solidFill>
                  <a:srgbClr val="000000"/>
                </a:solidFill>
                <a:latin typeface="Alata"/>
              </a:rPr>
              <a:t>Bước</a:t>
            </a:r>
            <a:r>
              <a:rPr lang="en-US" sz="5400" dirty="0">
                <a:solidFill>
                  <a:srgbClr val="000000"/>
                </a:solidFill>
                <a:latin typeface="Alata"/>
              </a:rPr>
              <a:t> 11: </a:t>
            </a:r>
            <a:r>
              <a:rPr lang="en-US" sz="5400" dirty="0" err="1">
                <a:solidFill>
                  <a:srgbClr val="000000"/>
                </a:solidFill>
                <a:latin typeface="Alata"/>
              </a:rPr>
              <a:t>Xác</a:t>
            </a:r>
            <a:r>
              <a:rPr lang="en-US" sz="5400" dirty="0">
                <a:solidFill>
                  <a:srgbClr val="000000"/>
                </a:solidFill>
                <a:latin typeface="Alata"/>
              </a:rPr>
              <a:t> </a:t>
            </a:r>
            <a:r>
              <a:rPr lang="en-US" sz="5400" dirty="0" err="1">
                <a:solidFill>
                  <a:srgbClr val="000000"/>
                </a:solidFill>
                <a:latin typeface="Alata"/>
              </a:rPr>
              <a:t>định</a:t>
            </a:r>
            <a:r>
              <a:rPr lang="en-US" sz="5400" dirty="0">
                <a:solidFill>
                  <a:srgbClr val="000000"/>
                </a:solidFill>
                <a:latin typeface="Alata"/>
              </a:rPr>
              <a:t> </a:t>
            </a:r>
            <a:r>
              <a:rPr lang="en-US" sz="5400" dirty="0" err="1">
                <a:solidFill>
                  <a:srgbClr val="000000"/>
                </a:solidFill>
                <a:latin typeface="Alata"/>
              </a:rPr>
              <a:t>Ứng</a:t>
            </a:r>
            <a:r>
              <a:rPr lang="en-US" sz="5400" dirty="0">
                <a:solidFill>
                  <a:srgbClr val="000000"/>
                </a:solidFill>
                <a:latin typeface="Alata"/>
              </a:rPr>
              <a:t> </a:t>
            </a:r>
            <a:r>
              <a:rPr lang="en-US" sz="5400" dirty="0" err="1">
                <a:solidFill>
                  <a:srgbClr val="000000"/>
                </a:solidFill>
                <a:latin typeface="Alata"/>
              </a:rPr>
              <a:t>viên</a:t>
            </a:r>
            <a:r>
              <a:rPr lang="en-US" sz="5400" dirty="0">
                <a:solidFill>
                  <a:srgbClr val="000000"/>
                </a:solidFill>
                <a:latin typeface="Alata"/>
              </a:rPr>
              <a:t> Microservice (</a:t>
            </a:r>
            <a:r>
              <a:rPr lang="en-US" sz="5400" dirty="0" err="1">
                <a:solidFill>
                  <a:srgbClr val="000000"/>
                </a:solidFill>
                <a:latin typeface="Alata"/>
              </a:rPr>
              <a:t>và</a:t>
            </a:r>
            <a:r>
              <a:rPr lang="en-US" sz="5400" dirty="0">
                <a:solidFill>
                  <a:srgbClr val="000000"/>
                </a:solidFill>
                <a:latin typeface="Alata"/>
              </a:rPr>
              <a:t> </a:t>
            </a:r>
            <a:r>
              <a:rPr lang="en-US" sz="5400" dirty="0" err="1">
                <a:solidFill>
                  <a:srgbClr val="000000"/>
                </a:solidFill>
                <a:latin typeface="Alata"/>
              </a:rPr>
              <a:t>Tài</a:t>
            </a:r>
            <a:r>
              <a:rPr lang="en-US" sz="5400" dirty="0">
                <a:solidFill>
                  <a:srgbClr val="000000"/>
                </a:solidFill>
                <a:latin typeface="Alata"/>
              </a:rPr>
              <a:t> </a:t>
            </a:r>
            <a:r>
              <a:rPr lang="en-US" sz="5400" dirty="0" err="1">
                <a:solidFill>
                  <a:srgbClr val="000000"/>
                </a:solidFill>
                <a:latin typeface="Alata"/>
              </a:rPr>
              <a:t>nguyên</a:t>
            </a:r>
            <a:r>
              <a:rPr lang="en-US" sz="5400" dirty="0">
                <a:solidFill>
                  <a:srgbClr val="000000"/>
                </a:solidFill>
                <a:latin typeface="Alata"/>
              </a:rPr>
              <a:t> </a:t>
            </a:r>
            <a:r>
              <a:rPr lang="en-US" sz="5400" dirty="0" err="1">
                <a:solidFill>
                  <a:srgbClr val="000000"/>
                </a:solidFill>
                <a:latin typeface="Alata"/>
              </a:rPr>
              <a:t>liên</a:t>
            </a:r>
            <a:r>
              <a:rPr lang="en-US" sz="5400" dirty="0">
                <a:solidFill>
                  <a:srgbClr val="000000"/>
                </a:solidFill>
                <a:latin typeface="Alata"/>
              </a:rPr>
              <a:t> </a:t>
            </a:r>
            <a:r>
              <a:rPr lang="en-US" sz="5400" dirty="0" err="1">
                <a:solidFill>
                  <a:srgbClr val="000000"/>
                </a:solidFill>
                <a:latin typeface="Alata"/>
              </a:rPr>
              <a:t>kết</a:t>
            </a:r>
            <a:r>
              <a:rPr lang="en-US" sz="5400" dirty="0">
                <a:solidFill>
                  <a:srgbClr val="000000"/>
                </a:solidFill>
                <a:latin typeface="Alata"/>
              </a:rPr>
              <a:t> </a:t>
            </a:r>
            <a:r>
              <a:rPr lang="en-US" sz="5400" dirty="0" err="1">
                <a:solidFill>
                  <a:srgbClr val="000000"/>
                </a:solidFill>
                <a:latin typeface="Alata"/>
              </a:rPr>
              <a:t>và</a:t>
            </a:r>
            <a:r>
              <a:rPr lang="en-US" sz="5400" dirty="0">
                <a:solidFill>
                  <a:srgbClr val="000000"/>
                </a:solidFill>
                <a:latin typeface="Alata"/>
              </a:rPr>
              <a:t> </a:t>
            </a:r>
            <a:r>
              <a:rPr lang="en-US" sz="5400" dirty="0" err="1">
                <a:solidFill>
                  <a:srgbClr val="000000"/>
                </a:solidFill>
                <a:latin typeface="Alata"/>
              </a:rPr>
              <a:t>Phương</a:t>
            </a:r>
            <a:r>
              <a:rPr lang="en-US" sz="5400" dirty="0">
                <a:solidFill>
                  <a:srgbClr val="000000"/>
                </a:solidFill>
                <a:latin typeface="Alata"/>
              </a:rPr>
              <a:t> </a:t>
            </a:r>
            <a:r>
              <a:rPr lang="en-US" sz="5400" dirty="0" err="1">
                <a:solidFill>
                  <a:srgbClr val="000000"/>
                </a:solidFill>
                <a:latin typeface="Alata"/>
              </a:rPr>
              <a:t>pháp</a:t>
            </a:r>
            <a:r>
              <a:rPr lang="en-US" sz="5400" dirty="0">
                <a:solidFill>
                  <a:srgbClr val="000000"/>
                </a:solidFill>
                <a:latin typeface="Alata"/>
              </a:rPr>
              <a:t>)</a:t>
            </a:r>
          </a:p>
        </p:txBody>
      </p:sp>
      <p:sp>
        <p:nvSpPr>
          <p:cNvPr id="3" name="TextBox 3"/>
          <p:cNvSpPr txBox="1"/>
          <p:nvPr/>
        </p:nvSpPr>
        <p:spPr>
          <a:xfrm>
            <a:off x="1430549" y="2167152"/>
            <a:ext cx="16230600" cy="2022990"/>
          </a:xfrm>
          <a:prstGeom prst="rect">
            <a:avLst/>
          </a:prstGeom>
        </p:spPr>
        <p:txBody>
          <a:bodyPr lIns="0" tIns="0" rIns="0" bIns="0" rtlCol="0" anchor="t">
            <a:spAutoFit/>
          </a:bodyPr>
          <a:lstStyle/>
          <a:p>
            <a:pPr algn="just">
              <a:lnSpc>
                <a:spcPts val="5400"/>
              </a:lnSpc>
              <a:spcBef>
                <a:spcPct val="0"/>
              </a:spcBef>
            </a:pPr>
            <a:r>
              <a:rPr lang="en-US" sz="3800" dirty="0" err="1">
                <a:solidFill>
                  <a:srgbClr val="000000"/>
                </a:solidFill>
                <a:latin typeface="Alata"/>
              </a:rPr>
              <a:t>Chuyển</a:t>
            </a:r>
            <a:r>
              <a:rPr lang="en-US" sz="3800" dirty="0">
                <a:solidFill>
                  <a:srgbClr val="000000"/>
                </a:solidFill>
                <a:latin typeface="Alata"/>
              </a:rPr>
              <a:t> </a:t>
            </a:r>
            <a:r>
              <a:rPr lang="en-US" sz="3800" dirty="0" err="1">
                <a:solidFill>
                  <a:srgbClr val="000000"/>
                </a:solidFill>
                <a:latin typeface="Alata"/>
              </a:rPr>
              <a:t>sự</a:t>
            </a:r>
            <a:r>
              <a:rPr lang="en-US" sz="3800" dirty="0">
                <a:solidFill>
                  <a:srgbClr val="000000"/>
                </a:solidFill>
                <a:latin typeface="Alata"/>
              </a:rPr>
              <a:t> </a:t>
            </a:r>
            <a:r>
              <a:rPr lang="en-US" sz="3800" dirty="0" err="1">
                <a:solidFill>
                  <a:srgbClr val="000000"/>
                </a:solidFill>
                <a:latin typeface="Alata"/>
              </a:rPr>
              <a:t>chú</a:t>
            </a:r>
            <a:r>
              <a:rPr lang="en-US" sz="3800" dirty="0">
                <a:solidFill>
                  <a:srgbClr val="000000"/>
                </a:solidFill>
                <a:latin typeface="Alata"/>
              </a:rPr>
              <a:t> ý sang logic </a:t>
            </a:r>
            <a:r>
              <a:rPr lang="en-US" sz="3800" dirty="0" err="1">
                <a:solidFill>
                  <a:srgbClr val="000000"/>
                </a:solidFill>
                <a:latin typeface="Alata"/>
              </a:rPr>
              <a:t>xử</a:t>
            </a:r>
            <a:r>
              <a:rPr lang="en-US" sz="3800" dirty="0">
                <a:solidFill>
                  <a:srgbClr val="000000"/>
                </a:solidFill>
                <a:latin typeface="Alata"/>
              </a:rPr>
              <a:t> </a:t>
            </a:r>
            <a:r>
              <a:rPr lang="en-US" sz="3800" dirty="0" err="1">
                <a:solidFill>
                  <a:srgbClr val="000000"/>
                </a:solidFill>
                <a:latin typeface="Alata"/>
              </a:rPr>
              <a:t>lý</a:t>
            </a:r>
            <a:r>
              <a:rPr lang="en-US" sz="3800" dirty="0">
                <a:solidFill>
                  <a:srgbClr val="000000"/>
                </a:solidFill>
                <a:latin typeface="Alata"/>
              </a:rPr>
              <a:t> </a:t>
            </a:r>
            <a:r>
              <a:rPr lang="en-US" sz="3800" dirty="0" err="1">
                <a:solidFill>
                  <a:srgbClr val="000000"/>
                </a:solidFill>
                <a:latin typeface="Alata"/>
              </a:rPr>
              <a:t>không</a:t>
            </a:r>
            <a:r>
              <a:rPr lang="en-US" sz="3800" dirty="0">
                <a:solidFill>
                  <a:srgbClr val="000000"/>
                </a:solidFill>
                <a:latin typeface="Alata"/>
              </a:rPr>
              <a:t> </a:t>
            </a:r>
            <a:r>
              <a:rPr lang="en-US" sz="3800" dirty="0" err="1">
                <a:solidFill>
                  <a:srgbClr val="000000"/>
                </a:solidFill>
                <a:latin typeface="Alata"/>
              </a:rPr>
              <a:t>bất</a:t>
            </a:r>
            <a:r>
              <a:rPr lang="en-US" sz="3800" dirty="0">
                <a:solidFill>
                  <a:srgbClr val="000000"/>
                </a:solidFill>
                <a:latin typeface="Alata"/>
              </a:rPr>
              <a:t> </a:t>
            </a:r>
            <a:r>
              <a:rPr lang="en-US" sz="3800" dirty="0" err="1">
                <a:solidFill>
                  <a:srgbClr val="000000"/>
                </a:solidFill>
                <a:latin typeface="Alata"/>
              </a:rPr>
              <a:t>khả</a:t>
            </a:r>
            <a:r>
              <a:rPr lang="en-US" sz="3800" dirty="0">
                <a:solidFill>
                  <a:srgbClr val="000000"/>
                </a:solidFill>
                <a:latin typeface="Alata"/>
              </a:rPr>
              <a:t> tri </a:t>
            </a:r>
            <a:r>
              <a:rPr lang="en-US" sz="3800" dirty="0" err="1">
                <a:solidFill>
                  <a:srgbClr val="000000"/>
                </a:solidFill>
                <a:latin typeface="Alata"/>
              </a:rPr>
              <a:t>đã</a:t>
            </a:r>
            <a:r>
              <a:rPr lang="en-US" sz="3800" dirty="0">
                <a:solidFill>
                  <a:srgbClr val="000000"/>
                </a:solidFill>
                <a:latin typeface="Alata"/>
              </a:rPr>
              <a:t> </a:t>
            </a:r>
            <a:r>
              <a:rPr lang="en-US" sz="3800" dirty="0" err="1">
                <a:solidFill>
                  <a:srgbClr val="000000"/>
                </a:solidFill>
                <a:latin typeface="Alata"/>
              </a:rPr>
              <a:t>được</a:t>
            </a:r>
            <a:r>
              <a:rPr lang="en-US" sz="3800" dirty="0">
                <a:solidFill>
                  <a:srgbClr val="000000"/>
                </a:solidFill>
                <a:latin typeface="Alata"/>
              </a:rPr>
              <a:t> </a:t>
            </a:r>
            <a:r>
              <a:rPr lang="en-US" sz="3800" dirty="0" err="1">
                <a:solidFill>
                  <a:srgbClr val="000000"/>
                </a:solidFill>
                <a:latin typeface="Alata"/>
              </a:rPr>
              <a:t>xác</a:t>
            </a:r>
            <a:r>
              <a:rPr lang="en-US" sz="3800" dirty="0">
                <a:solidFill>
                  <a:srgbClr val="000000"/>
                </a:solidFill>
                <a:latin typeface="Alata"/>
              </a:rPr>
              <a:t> </a:t>
            </a:r>
            <a:r>
              <a:rPr lang="en-US" sz="3800" dirty="0" err="1">
                <a:solidFill>
                  <a:srgbClr val="000000"/>
                </a:solidFill>
                <a:latin typeface="Alata"/>
              </a:rPr>
              <a:t>định</a:t>
            </a:r>
            <a:r>
              <a:rPr lang="en-US" sz="3800" dirty="0">
                <a:solidFill>
                  <a:srgbClr val="000000"/>
                </a:solidFill>
                <a:latin typeface="Alata"/>
              </a:rPr>
              <a:t> </a:t>
            </a:r>
            <a:r>
              <a:rPr lang="en-US" sz="3800" dirty="0" err="1">
                <a:solidFill>
                  <a:srgbClr val="000000"/>
                </a:solidFill>
                <a:latin typeface="Alata"/>
              </a:rPr>
              <a:t>trước</a:t>
            </a:r>
            <a:r>
              <a:rPr lang="en-US" sz="3800" dirty="0">
                <a:solidFill>
                  <a:srgbClr val="000000"/>
                </a:solidFill>
                <a:latin typeface="Alata"/>
              </a:rPr>
              <a:t> </a:t>
            </a:r>
            <a:r>
              <a:rPr lang="en-US" sz="3800" dirty="0" err="1">
                <a:solidFill>
                  <a:srgbClr val="000000"/>
                </a:solidFill>
                <a:latin typeface="Alata"/>
              </a:rPr>
              <a:t>đó</a:t>
            </a:r>
            <a:r>
              <a:rPr lang="en-US" sz="3800" dirty="0">
                <a:solidFill>
                  <a:srgbClr val="000000"/>
                </a:solidFill>
                <a:latin typeface="Alata"/>
              </a:rPr>
              <a:t> </a:t>
            </a:r>
            <a:r>
              <a:rPr lang="en-US" sz="3800" dirty="0" err="1">
                <a:solidFill>
                  <a:srgbClr val="000000"/>
                </a:solidFill>
                <a:latin typeface="Alata"/>
              </a:rPr>
              <a:t>để</a:t>
            </a:r>
            <a:r>
              <a:rPr lang="en-US" sz="3800" dirty="0">
                <a:solidFill>
                  <a:srgbClr val="000000"/>
                </a:solidFill>
                <a:latin typeface="Alata"/>
              </a:rPr>
              <a:t> </a:t>
            </a:r>
            <a:r>
              <a:rPr lang="en-US" sz="3800" dirty="0" err="1">
                <a:solidFill>
                  <a:srgbClr val="000000"/>
                </a:solidFill>
                <a:latin typeface="Alata"/>
              </a:rPr>
              <a:t>xác</a:t>
            </a:r>
            <a:r>
              <a:rPr lang="en-US" sz="3800" dirty="0">
                <a:solidFill>
                  <a:srgbClr val="000000"/>
                </a:solidFill>
                <a:latin typeface="Alata"/>
              </a:rPr>
              <a:t> </a:t>
            </a:r>
            <a:r>
              <a:rPr lang="en-US" sz="3800" dirty="0" err="1">
                <a:solidFill>
                  <a:srgbClr val="000000"/>
                </a:solidFill>
                <a:latin typeface="Alata"/>
              </a:rPr>
              <a:t>định</a:t>
            </a:r>
            <a:r>
              <a:rPr lang="en-US" sz="3800" dirty="0">
                <a:solidFill>
                  <a:srgbClr val="000000"/>
                </a:solidFill>
                <a:latin typeface="Alata"/>
              </a:rPr>
              <a:t> </a:t>
            </a:r>
            <a:r>
              <a:rPr lang="en-US" sz="3800" dirty="0" err="1">
                <a:solidFill>
                  <a:srgbClr val="000000"/>
                </a:solidFill>
                <a:latin typeface="Alata"/>
              </a:rPr>
              <a:t>xem</a:t>
            </a:r>
            <a:r>
              <a:rPr lang="en-US" sz="3800" dirty="0">
                <a:solidFill>
                  <a:srgbClr val="000000"/>
                </a:solidFill>
                <a:latin typeface="Alata"/>
              </a:rPr>
              <a:t> </a:t>
            </a:r>
            <a:r>
              <a:rPr lang="en-US" sz="3800" dirty="0" err="1">
                <a:solidFill>
                  <a:srgbClr val="000000"/>
                </a:solidFill>
                <a:latin typeface="Alata"/>
              </a:rPr>
              <a:t>có</a:t>
            </a:r>
            <a:r>
              <a:rPr lang="en-US" sz="3800" dirty="0">
                <a:solidFill>
                  <a:srgbClr val="000000"/>
                </a:solidFill>
                <a:latin typeface="Alata"/>
              </a:rPr>
              <a:t> </a:t>
            </a:r>
            <a:r>
              <a:rPr lang="en-US" sz="3800" dirty="0" err="1">
                <a:solidFill>
                  <a:srgbClr val="000000"/>
                </a:solidFill>
                <a:latin typeface="Alata"/>
              </a:rPr>
              <a:t>bất</a:t>
            </a:r>
            <a:r>
              <a:rPr lang="en-US" sz="3800" dirty="0">
                <a:solidFill>
                  <a:srgbClr val="000000"/>
                </a:solidFill>
                <a:latin typeface="Alata"/>
              </a:rPr>
              <a:t> </a:t>
            </a:r>
            <a:r>
              <a:rPr lang="en-US" sz="3800" dirty="0" err="1">
                <a:solidFill>
                  <a:srgbClr val="000000"/>
                </a:solidFill>
                <a:latin typeface="Alata"/>
              </a:rPr>
              <a:t>kỳ</a:t>
            </a:r>
            <a:r>
              <a:rPr lang="en-US" sz="3800" dirty="0">
                <a:solidFill>
                  <a:srgbClr val="000000"/>
                </a:solidFill>
                <a:latin typeface="Alata"/>
              </a:rPr>
              <a:t> </a:t>
            </a:r>
            <a:r>
              <a:rPr lang="en-US" sz="3800" dirty="0" err="1">
                <a:solidFill>
                  <a:srgbClr val="000000"/>
                </a:solidFill>
                <a:latin typeface="Alata"/>
              </a:rPr>
              <a:t>đơn</a:t>
            </a:r>
            <a:r>
              <a:rPr lang="en-US" sz="3800" dirty="0">
                <a:solidFill>
                  <a:srgbClr val="000000"/>
                </a:solidFill>
                <a:latin typeface="Alata"/>
              </a:rPr>
              <a:t> </a:t>
            </a:r>
            <a:r>
              <a:rPr lang="en-US" sz="3800" dirty="0" err="1">
                <a:solidFill>
                  <a:srgbClr val="000000"/>
                </a:solidFill>
                <a:latin typeface="Alata"/>
              </a:rPr>
              <a:t>vị</a:t>
            </a:r>
            <a:r>
              <a:rPr lang="en-US" sz="3800" dirty="0">
                <a:solidFill>
                  <a:srgbClr val="000000"/>
                </a:solidFill>
                <a:latin typeface="Alata"/>
              </a:rPr>
              <a:t> </a:t>
            </a:r>
            <a:r>
              <a:rPr lang="en-US" sz="3800" dirty="0" err="1">
                <a:solidFill>
                  <a:srgbClr val="000000"/>
                </a:solidFill>
                <a:latin typeface="Alata"/>
              </a:rPr>
              <a:t>nào</a:t>
            </a:r>
            <a:r>
              <a:rPr lang="en-US" sz="3800" dirty="0">
                <a:solidFill>
                  <a:srgbClr val="000000"/>
                </a:solidFill>
                <a:latin typeface="Alata"/>
              </a:rPr>
              <a:t> </a:t>
            </a:r>
            <a:r>
              <a:rPr lang="en-US" sz="3800" dirty="0" err="1">
                <a:solidFill>
                  <a:srgbClr val="000000"/>
                </a:solidFill>
                <a:latin typeface="Alata"/>
              </a:rPr>
              <a:t>của</a:t>
            </a:r>
            <a:r>
              <a:rPr lang="en-US" sz="3800" dirty="0">
                <a:solidFill>
                  <a:srgbClr val="000000"/>
                </a:solidFill>
                <a:latin typeface="Alata"/>
              </a:rPr>
              <a:t> logic </a:t>
            </a:r>
            <a:r>
              <a:rPr lang="en-US" sz="3800" dirty="0" err="1">
                <a:solidFill>
                  <a:srgbClr val="000000"/>
                </a:solidFill>
                <a:latin typeface="Alata"/>
              </a:rPr>
              <a:t>này</a:t>
            </a:r>
            <a:r>
              <a:rPr lang="en-US" sz="3800" dirty="0">
                <a:solidFill>
                  <a:srgbClr val="000000"/>
                </a:solidFill>
                <a:latin typeface="Alata"/>
              </a:rPr>
              <a:t> </a:t>
            </a:r>
            <a:r>
              <a:rPr lang="en-US" sz="3800" dirty="0" err="1">
                <a:solidFill>
                  <a:srgbClr val="000000"/>
                </a:solidFill>
                <a:latin typeface="Alata"/>
              </a:rPr>
              <a:t>có</a:t>
            </a:r>
            <a:r>
              <a:rPr lang="en-US" sz="3800" dirty="0">
                <a:solidFill>
                  <a:srgbClr val="000000"/>
                </a:solidFill>
                <a:latin typeface="Alata"/>
              </a:rPr>
              <a:t> </a:t>
            </a:r>
            <a:r>
              <a:rPr lang="en-US" sz="3800" dirty="0" err="1">
                <a:solidFill>
                  <a:srgbClr val="000000"/>
                </a:solidFill>
                <a:latin typeface="Alata"/>
              </a:rPr>
              <a:t>thể</a:t>
            </a:r>
            <a:r>
              <a:rPr lang="en-US" sz="3800" dirty="0">
                <a:solidFill>
                  <a:srgbClr val="000000"/>
                </a:solidFill>
                <a:latin typeface="Alata"/>
              </a:rPr>
              <a:t> </a:t>
            </a:r>
            <a:r>
              <a:rPr lang="en-US" sz="3800" dirty="0" err="1">
                <a:solidFill>
                  <a:srgbClr val="000000"/>
                </a:solidFill>
                <a:latin typeface="Alata"/>
              </a:rPr>
              <a:t>đủ</a:t>
            </a:r>
            <a:r>
              <a:rPr lang="en-US" sz="3800" dirty="0">
                <a:solidFill>
                  <a:srgbClr val="000000"/>
                </a:solidFill>
                <a:latin typeface="Alata"/>
              </a:rPr>
              <a:t> </a:t>
            </a:r>
            <a:r>
              <a:rPr lang="en-US" sz="3800" dirty="0" err="1">
                <a:solidFill>
                  <a:srgbClr val="000000"/>
                </a:solidFill>
                <a:latin typeface="Alata"/>
              </a:rPr>
              <a:t>điều</a:t>
            </a:r>
            <a:r>
              <a:rPr lang="en-US" sz="3800" dirty="0">
                <a:solidFill>
                  <a:srgbClr val="000000"/>
                </a:solidFill>
                <a:latin typeface="Alata"/>
              </a:rPr>
              <a:t> </a:t>
            </a:r>
            <a:r>
              <a:rPr lang="en-US" sz="3800" dirty="0" err="1">
                <a:solidFill>
                  <a:srgbClr val="000000"/>
                </a:solidFill>
                <a:latin typeface="Alata"/>
              </a:rPr>
              <a:t>kiện</a:t>
            </a:r>
            <a:r>
              <a:rPr lang="en-US" sz="3800" dirty="0">
                <a:solidFill>
                  <a:srgbClr val="000000"/>
                </a:solidFill>
                <a:latin typeface="Alata"/>
              </a:rPr>
              <a:t> </a:t>
            </a:r>
            <a:r>
              <a:rPr lang="en-US" sz="3800" dirty="0" err="1">
                <a:solidFill>
                  <a:srgbClr val="000000"/>
                </a:solidFill>
                <a:latin typeface="Alata"/>
              </a:rPr>
              <a:t>để</a:t>
            </a:r>
            <a:r>
              <a:rPr lang="en-US" sz="3800" dirty="0">
                <a:solidFill>
                  <a:srgbClr val="000000"/>
                </a:solidFill>
                <a:latin typeface="Alata"/>
              </a:rPr>
              <a:t> </a:t>
            </a:r>
            <a:r>
              <a:rPr lang="en-US" sz="3800" dirty="0" err="1">
                <a:solidFill>
                  <a:srgbClr val="000000"/>
                </a:solidFill>
                <a:latin typeface="Alata"/>
              </a:rPr>
              <a:t>được</a:t>
            </a:r>
            <a:r>
              <a:rPr lang="en-US" sz="3800" dirty="0">
                <a:solidFill>
                  <a:srgbClr val="000000"/>
                </a:solidFill>
                <a:latin typeface="Alata"/>
              </a:rPr>
              <a:t> </a:t>
            </a:r>
            <a:r>
              <a:rPr lang="en-US" sz="3800" dirty="0" err="1">
                <a:solidFill>
                  <a:srgbClr val="000000"/>
                </a:solidFill>
                <a:latin typeface="Alata"/>
              </a:rPr>
              <a:t>đóng</a:t>
            </a:r>
            <a:r>
              <a:rPr lang="en-US" sz="3800" dirty="0">
                <a:solidFill>
                  <a:srgbClr val="000000"/>
                </a:solidFill>
                <a:latin typeface="Alata"/>
              </a:rPr>
              <a:t> </a:t>
            </a:r>
            <a:r>
              <a:rPr lang="en-US" sz="3800" dirty="0" err="1">
                <a:solidFill>
                  <a:srgbClr val="000000"/>
                </a:solidFill>
                <a:latin typeface="Alata"/>
              </a:rPr>
              <a:t>gói</a:t>
            </a:r>
            <a:r>
              <a:rPr lang="en-US" sz="3800" dirty="0">
                <a:solidFill>
                  <a:srgbClr val="000000"/>
                </a:solidFill>
                <a:latin typeface="Alata"/>
              </a:rPr>
              <a:t> </a:t>
            </a:r>
            <a:r>
              <a:rPr lang="en-US" sz="3800" dirty="0" err="1">
                <a:solidFill>
                  <a:srgbClr val="000000"/>
                </a:solidFill>
                <a:latin typeface="Alata"/>
              </a:rPr>
              <a:t>bởi</a:t>
            </a:r>
            <a:r>
              <a:rPr lang="en-US" sz="3800" dirty="0">
                <a:solidFill>
                  <a:srgbClr val="000000"/>
                </a:solidFill>
                <a:latin typeface="Alata"/>
              </a:rPr>
              <a:t> </a:t>
            </a:r>
            <a:r>
              <a:rPr lang="en-US" sz="3800" dirty="0" err="1">
                <a:solidFill>
                  <a:srgbClr val="000000"/>
                </a:solidFill>
                <a:latin typeface="Alata"/>
              </a:rPr>
              <a:t>một</a:t>
            </a:r>
            <a:r>
              <a:rPr lang="en-US" sz="3800" dirty="0">
                <a:solidFill>
                  <a:srgbClr val="000000"/>
                </a:solidFill>
                <a:latin typeface="Alata"/>
              </a:rPr>
              <a:t> vi </a:t>
            </a:r>
            <a:r>
              <a:rPr lang="en-US" sz="3800" dirty="0" err="1">
                <a:solidFill>
                  <a:srgbClr val="000000"/>
                </a:solidFill>
                <a:latin typeface="Alata"/>
              </a:rPr>
              <a:t>dịch</a:t>
            </a:r>
            <a:r>
              <a:rPr lang="en-US" sz="3800" dirty="0">
                <a:solidFill>
                  <a:srgbClr val="000000"/>
                </a:solidFill>
                <a:latin typeface="Alata"/>
              </a:rPr>
              <a:t> </a:t>
            </a:r>
            <a:r>
              <a:rPr lang="en-US" sz="3800" dirty="0" err="1">
                <a:solidFill>
                  <a:srgbClr val="000000"/>
                </a:solidFill>
                <a:latin typeface="Alata"/>
              </a:rPr>
              <a:t>vụ</a:t>
            </a:r>
            <a:r>
              <a:rPr lang="en-US" sz="3800" dirty="0">
                <a:solidFill>
                  <a:srgbClr val="000000"/>
                </a:solidFill>
                <a:latin typeface="Alata"/>
              </a:rPr>
              <a:t> </a:t>
            </a:r>
            <a:r>
              <a:rPr lang="en-US" sz="3800" dirty="0" err="1">
                <a:solidFill>
                  <a:srgbClr val="000000"/>
                </a:solidFill>
                <a:latin typeface="Alata"/>
              </a:rPr>
              <a:t>riêng</a:t>
            </a:r>
            <a:r>
              <a:rPr lang="en-US" sz="3800" dirty="0">
                <a:solidFill>
                  <a:srgbClr val="000000"/>
                </a:solidFill>
                <a:latin typeface="Alata"/>
              </a:rPr>
              <a:t> </a:t>
            </a:r>
            <a:r>
              <a:rPr lang="en-US" sz="3800" dirty="0" err="1">
                <a:solidFill>
                  <a:srgbClr val="000000"/>
                </a:solidFill>
                <a:latin typeface="Alata"/>
              </a:rPr>
              <a:t>biệt</a:t>
            </a:r>
            <a:r>
              <a:rPr lang="en-US" sz="3800" dirty="0">
                <a:solidFill>
                  <a:srgbClr val="000000"/>
                </a:solidFill>
                <a:latin typeface="Alata"/>
              </a:rPr>
              <a:t> hay </a:t>
            </a:r>
            <a:r>
              <a:rPr lang="en-US" sz="3800" dirty="0" err="1">
                <a:solidFill>
                  <a:srgbClr val="000000"/>
                </a:solidFill>
                <a:latin typeface="Alata"/>
              </a:rPr>
              <a:t>không</a:t>
            </a:r>
            <a:r>
              <a:rPr lang="en-US" sz="3800" dirty="0">
                <a:solidFill>
                  <a:srgbClr val="000000"/>
                </a:solidFill>
                <a:latin typeface="Alata"/>
              </a:rPr>
              <a:t>.</a:t>
            </a:r>
          </a:p>
        </p:txBody>
      </p:sp>
      <p:sp>
        <p:nvSpPr>
          <p:cNvPr id="4" name="TextBox 4"/>
          <p:cNvSpPr txBox="1"/>
          <p:nvPr/>
        </p:nvSpPr>
        <p:spPr>
          <a:xfrm>
            <a:off x="1430549" y="5133975"/>
            <a:ext cx="16230600" cy="4124325"/>
          </a:xfrm>
          <a:prstGeom prst="rect">
            <a:avLst/>
          </a:prstGeom>
        </p:spPr>
        <p:txBody>
          <a:bodyPr lIns="0" tIns="0" rIns="0" bIns="0" rtlCol="0" anchor="t">
            <a:spAutoFit/>
          </a:bodyPr>
          <a:lstStyle/>
          <a:p>
            <a:pPr algn="just">
              <a:lnSpc>
                <a:spcPts val="5400"/>
              </a:lnSpc>
              <a:spcBef>
                <a:spcPct val="0"/>
              </a:spcBef>
            </a:pPr>
            <a:r>
              <a:rPr lang="en-US" sz="3800" dirty="0" err="1">
                <a:solidFill>
                  <a:srgbClr val="000000"/>
                </a:solidFill>
                <a:latin typeface="Alata"/>
              </a:rPr>
              <a:t>Những</a:t>
            </a:r>
            <a:r>
              <a:rPr lang="en-US" sz="3800" dirty="0">
                <a:solidFill>
                  <a:srgbClr val="000000"/>
                </a:solidFill>
                <a:latin typeface="Alata"/>
              </a:rPr>
              <a:t> </a:t>
            </a:r>
            <a:r>
              <a:rPr lang="en-US" sz="3800" dirty="0" err="1">
                <a:solidFill>
                  <a:srgbClr val="000000"/>
                </a:solidFill>
                <a:latin typeface="Alata"/>
              </a:rPr>
              <a:t>cân</a:t>
            </a:r>
            <a:r>
              <a:rPr lang="en-US" sz="3800" dirty="0">
                <a:solidFill>
                  <a:srgbClr val="000000"/>
                </a:solidFill>
                <a:latin typeface="Alata"/>
              </a:rPr>
              <a:t> </a:t>
            </a:r>
            <a:r>
              <a:rPr lang="en-US" sz="3800" dirty="0" err="1">
                <a:solidFill>
                  <a:srgbClr val="000000"/>
                </a:solidFill>
                <a:latin typeface="Alata"/>
              </a:rPr>
              <a:t>nhắc</a:t>
            </a:r>
            <a:r>
              <a:rPr lang="en-US" sz="3800" dirty="0">
                <a:solidFill>
                  <a:srgbClr val="000000"/>
                </a:solidFill>
                <a:latin typeface="Alata"/>
              </a:rPr>
              <a:t> </a:t>
            </a:r>
            <a:r>
              <a:rPr lang="en-US" sz="3800" dirty="0" err="1">
                <a:solidFill>
                  <a:srgbClr val="000000"/>
                </a:solidFill>
                <a:latin typeface="Alata"/>
              </a:rPr>
              <a:t>điển</a:t>
            </a:r>
            <a:r>
              <a:rPr lang="en-US" sz="3800" dirty="0">
                <a:solidFill>
                  <a:srgbClr val="000000"/>
                </a:solidFill>
                <a:latin typeface="Alata"/>
              </a:rPr>
              <a:t> </a:t>
            </a:r>
            <a:r>
              <a:rPr lang="en-US" sz="3800" dirty="0" err="1">
                <a:solidFill>
                  <a:srgbClr val="000000"/>
                </a:solidFill>
                <a:latin typeface="Alata"/>
              </a:rPr>
              <a:t>hình</a:t>
            </a:r>
            <a:r>
              <a:rPr lang="en-US" sz="3800" dirty="0">
                <a:solidFill>
                  <a:srgbClr val="000000"/>
                </a:solidFill>
                <a:latin typeface="Alata"/>
              </a:rPr>
              <a:t> </a:t>
            </a:r>
            <a:r>
              <a:rPr lang="en-US" sz="3800" dirty="0" err="1">
                <a:solidFill>
                  <a:srgbClr val="000000"/>
                </a:solidFill>
                <a:latin typeface="Alata"/>
              </a:rPr>
              <a:t>có</a:t>
            </a:r>
            <a:r>
              <a:rPr lang="en-US" sz="3800" dirty="0">
                <a:solidFill>
                  <a:srgbClr val="000000"/>
                </a:solidFill>
                <a:latin typeface="Alata"/>
              </a:rPr>
              <a:t> </a:t>
            </a:r>
            <a:r>
              <a:rPr lang="en-US" sz="3800" dirty="0" err="1">
                <a:solidFill>
                  <a:srgbClr val="000000"/>
                </a:solidFill>
                <a:latin typeface="Alata"/>
              </a:rPr>
              <a:t>thể</a:t>
            </a:r>
            <a:r>
              <a:rPr lang="en-US" sz="3800" dirty="0">
                <a:solidFill>
                  <a:srgbClr val="000000"/>
                </a:solidFill>
                <a:latin typeface="Alata"/>
              </a:rPr>
              <a:t> bao </a:t>
            </a:r>
            <a:r>
              <a:rPr lang="en-US" sz="3800" dirty="0" err="1">
                <a:solidFill>
                  <a:srgbClr val="000000"/>
                </a:solidFill>
                <a:latin typeface="Alata"/>
              </a:rPr>
              <a:t>gồm</a:t>
            </a:r>
            <a:r>
              <a:rPr lang="en-US" sz="3800" dirty="0">
                <a:solidFill>
                  <a:srgbClr val="000000"/>
                </a:solidFill>
                <a:latin typeface="Alata"/>
              </a:rPr>
              <a:t>:</a:t>
            </a:r>
          </a:p>
          <a:p>
            <a:pPr algn="just">
              <a:lnSpc>
                <a:spcPts val="5400"/>
              </a:lnSpc>
              <a:spcBef>
                <a:spcPct val="0"/>
              </a:spcBef>
            </a:pPr>
            <a:r>
              <a:rPr lang="en-US" sz="3800" dirty="0">
                <a:solidFill>
                  <a:srgbClr val="000000"/>
                </a:solidFill>
                <a:latin typeface="Alata"/>
              </a:rPr>
              <a:t>• </a:t>
            </a:r>
            <a:r>
              <a:rPr lang="en-US" sz="3800" dirty="0" err="1">
                <a:solidFill>
                  <a:srgbClr val="000000"/>
                </a:solidFill>
                <a:latin typeface="Alata"/>
              </a:rPr>
              <a:t>Tăng</a:t>
            </a:r>
            <a:r>
              <a:rPr lang="en-US" sz="3800" dirty="0">
                <a:solidFill>
                  <a:srgbClr val="000000"/>
                </a:solidFill>
                <a:latin typeface="Alata"/>
              </a:rPr>
              <a:t> </a:t>
            </a:r>
            <a:r>
              <a:rPr lang="en-US" sz="3800" dirty="0" err="1">
                <a:solidFill>
                  <a:srgbClr val="000000"/>
                </a:solidFill>
                <a:latin typeface="Alata"/>
              </a:rPr>
              <a:t>yêu</a:t>
            </a:r>
            <a:r>
              <a:rPr lang="en-US" sz="3800" dirty="0">
                <a:solidFill>
                  <a:srgbClr val="000000"/>
                </a:solidFill>
                <a:latin typeface="Alata"/>
              </a:rPr>
              <a:t> </a:t>
            </a:r>
            <a:r>
              <a:rPr lang="en-US" sz="3800" dirty="0" err="1">
                <a:solidFill>
                  <a:srgbClr val="000000"/>
                </a:solidFill>
                <a:latin typeface="Alata"/>
              </a:rPr>
              <a:t>cầu</a:t>
            </a:r>
            <a:r>
              <a:rPr lang="en-US" sz="3800" dirty="0">
                <a:solidFill>
                  <a:srgbClr val="000000"/>
                </a:solidFill>
                <a:latin typeface="Alata"/>
              </a:rPr>
              <a:t> </a:t>
            </a:r>
            <a:r>
              <a:rPr lang="en-US" sz="3800" dirty="0" err="1">
                <a:solidFill>
                  <a:srgbClr val="000000"/>
                </a:solidFill>
                <a:latin typeface="Alata"/>
              </a:rPr>
              <a:t>về</a:t>
            </a:r>
            <a:r>
              <a:rPr lang="en-US" sz="3800" dirty="0">
                <a:solidFill>
                  <a:srgbClr val="000000"/>
                </a:solidFill>
                <a:latin typeface="Alata"/>
              </a:rPr>
              <a:t> </a:t>
            </a:r>
            <a:r>
              <a:rPr lang="en-US" sz="3800" dirty="0" err="1">
                <a:solidFill>
                  <a:srgbClr val="000000"/>
                </a:solidFill>
                <a:latin typeface="Alata"/>
              </a:rPr>
              <a:t>quyền</a:t>
            </a:r>
            <a:r>
              <a:rPr lang="en-US" sz="3800" dirty="0">
                <a:solidFill>
                  <a:srgbClr val="000000"/>
                </a:solidFill>
                <a:latin typeface="Alata"/>
              </a:rPr>
              <a:t> </a:t>
            </a:r>
            <a:r>
              <a:rPr lang="en-US" sz="3800" dirty="0" err="1">
                <a:solidFill>
                  <a:srgbClr val="000000"/>
                </a:solidFill>
                <a:latin typeface="Alata"/>
              </a:rPr>
              <a:t>tự</a:t>
            </a:r>
            <a:r>
              <a:rPr lang="en-US" sz="3800" dirty="0">
                <a:solidFill>
                  <a:srgbClr val="000000"/>
                </a:solidFill>
                <a:latin typeface="Alata"/>
              </a:rPr>
              <a:t> </a:t>
            </a:r>
            <a:r>
              <a:rPr lang="en-US" sz="3800" dirty="0" err="1">
                <a:solidFill>
                  <a:srgbClr val="000000"/>
                </a:solidFill>
                <a:latin typeface="Alata"/>
              </a:rPr>
              <a:t>chủ</a:t>
            </a:r>
            <a:endParaRPr lang="en-US" sz="3800" dirty="0">
              <a:solidFill>
                <a:srgbClr val="000000"/>
              </a:solidFill>
              <a:latin typeface="Alata"/>
            </a:endParaRPr>
          </a:p>
          <a:p>
            <a:pPr algn="just">
              <a:lnSpc>
                <a:spcPts val="5400"/>
              </a:lnSpc>
              <a:spcBef>
                <a:spcPct val="0"/>
              </a:spcBef>
            </a:pPr>
            <a:r>
              <a:rPr lang="en-US" sz="3800" dirty="0">
                <a:solidFill>
                  <a:srgbClr val="000000"/>
                </a:solidFill>
                <a:latin typeface="Alata"/>
              </a:rPr>
              <a:t>• </a:t>
            </a:r>
            <a:r>
              <a:rPr lang="en-US" sz="3800" dirty="0" err="1">
                <a:solidFill>
                  <a:srgbClr val="000000"/>
                </a:solidFill>
                <a:latin typeface="Alata"/>
              </a:rPr>
              <a:t>Yêu</a:t>
            </a:r>
            <a:r>
              <a:rPr lang="en-US" sz="3800" dirty="0">
                <a:solidFill>
                  <a:srgbClr val="000000"/>
                </a:solidFill>
                <a:latin typeface="Alata"/>
              </a:rPr>
              <a:t> </a:t>
            </a:r>
            <a:r>
              <a:rPr lang="en-US" sz="3800" dirty="0" err="1">
                <a:solidFill>
                  <a:srgbClr val="000000"/>
                </a:solidFill>
                <a:latin typeface="Alata"/>
              </a:rPr>
              <a:t>cầu</a:t>
            </a:r>
            <a:r>
              <a:rPr lang="en-US" sz="3800" dirty="0">
                <a:solidFill>
                  <a:srgbClr val="000000"/>
                </a:solidFill>
                <a:latin typeface="Alata"/>
              </a:rPr>
              <a:t> </a:t>
            </a:r>
            <a:r>
              <a:rPr lang="en-US" sz="3800" dirty="0" err="1">
                <a:solidFill>
                  <a:srgbClr val="000000"/>
                </a:solidFill>
                <a:latin typeface="Alata"/>
              </a:rPr>
              <a:t>hiệu</a:t>
            </a:r>
            <a:r>
              <a:rPr lang="en-US" sz="3800" dirty="0">
                <a:solidFill>
                  <a:srgbClr val="000000"/>
                </a:solidFill>
                <a:latin typeface="Alata"/>
              </a:rPr>
              <a:t> </a:t>
            </a:r>
            <a:r>
              <a:rPr lang="en-US" sz="3800" dirty="0" err="1">
                <a:solidFill>
                  <a:srgbClr val="000000"/>
                </a:solidFill>
                <a:latin typeface="Alata"/>
              </a:rPr>
              <a:t>suất</a:t>
            </a:r>
            <a:r>
              <a:rPr lang="en-US" sz="3800" dirty="0">
                <a:solidFill>
                  <a:srgbClr val="000000"/>
                </a:solidFill>
                <a:latin typeface="Alata"/>
              </a:rPr>
              <a:t> </a:t>
            </a:r>
            <a:r>
              <a:rPr lang="en-US" sz="3800" dirty="0" err="1">
                <a:solidFill>
                  <a:srgbClr val="000000"/>
                </a:solidFill>
                <a:latin typeface="Alata"/>
              </a:rPr>
              <a:t>thời</a:t>
            </a:r>
            <a:r>
              <a:rPr lang="en-US" sz="3800" dirty="0">
                <a:solidFill>
                  <a:srgbClr val="000000"/>
                </a:solidFill>
                <a:latin typeface="Alata"/>
              </a:rPr>
              <a:t> </a:t>
            </a:r>
            <a:r>
              <a:rPr lang="en-US" sz="3800" dirty="0" err="1">
                <a:solidFill>
                  <a:srgbClr val="000000"/>
                </a:solidFill>
                <a:latin typeface="Alata"/>
              </a:rPr>
              <a:t>gian</a:t>
            </a:r>
            <a:r>
              <a:rPr lang="en-US" sz="3800" dirty="0">
                <a:solidFill>
                  <a:srgbClr val="000000"/>
                </a:solidFill>
                <a:latin typeface="Alata"/>
              </a:rPr>
              <a:t> </a:t>
            </a:r>
            <a:r>
              <a:rPr lang="en-US" sz="3800" dirty="0" err="1">
                <a:solidFill>
                  <a:srgbClr val="000000"/>
                </a:solidFill>
                <a:latin typeface="Alata"/>
              </a:rPr>
              <a:t>chạy</a:t>
            </a:r>
            <a:r>
              <a:rPr lang="en-US" sz="3800" dirty="0">
                <a:solidFill>
                  <a:srgbClr val="000000"/>
                </a:solidFill>
                <a:latin typeface="Alata"/>
              </a:rPr>
              <a:t> </a:t>
            </a:r>
            <a:r>
              <a:rPr lang="en-US" sz="3800" dirty="0" err="1">
                <a:solidFill>
                  <a:srgbClr val="000000"/>
                </a:solidFill>
                <a:latin typeface="Alata"/>
              </a:rPr>
              <a:t>cụ</a:t>
            </a:r>
            <a:r>
              <a:rPr lang="en-US" sz="3800" dirty="0">
                <a:solidFill>
                  <a:srgbClr val="000000"/>
                </a:solidFill>
                <a:latin typeface="Alata"/>
              </a:rPr>
              <a:t> </a:t>
            </a:r>
            <a:r>
              <a:rPr lang="en-US" sz="3800" dirty="0" err="1">
                <a:solidFill>
                  <a:srgbClr val="000000"/>
                </a:solidFill>
                <a:latin typeface="Alata"/>
              </a:rPr>
              <a:t>thể</a:t>
            </a:r>
            <a:endParaRPr lang="en-US" sz="3800" dirty="0">
              <a:solidFill>
                <a:srgbClr val="000000"/>
              </a:solidFill>
              <a:latin typeface="Alata"/>
            </a:endParaRPr>
          </a:p>
          <a:p>
            <a:pPr algn="just">
              <a:lnSpc>
                <a:spcPts val="5400"/>
              </a:lnSpc>
              <a:spcBef>
                <a:spcPct val="0"/>
              </a:spcBef>
            </a:pPr>
            <a:r>
              <a:rPr lang="en-US" sz="3800" dirty="0">
                <a:solidFill>
                  <a:srgbClr val="000000"/>
                </a:solidFill>
                <a:latin typeface="Alata"/>
              </a:rPr>
              <a:t>• </a:t>
            </a:r>
            <a:r>
              <a:rPr lang="en-US" sz="3800" dirty="0" err="1">
                <a:solidFill>
                  <a:srgbClr val="000000"/>
                </a:solidFill>
                <a:latin typeface="Alata"/>
              </a:rPr>
              <a:t>Các</a:t>
            </a:r>
            <a:r>
              <a:rPr lang="en-US" sz="3800" dirty="0">
                <a:solidFill>
                  <a:srgbClr val="000000"/>
                </a:solidFill>
                <a:latin typeface="Alata"/>
              </a:rPr>
              <a:t> </a:t>
            </a:r>
            <a:r>
              <a:rPr lang="en-US" sz="3800" dirty="0" err="1">
                <a:solidFill>
                  <a:srgbClr val="000000"/>
                </a:solidFill>
                <a:latin typeface="Alata"/>
              </a:rPr>
              <a:t>yêu</a:t>
            </a:r>
            <a:r>
              <a:rPr lang="en-US" sz="3800" dirty="0">
                <a:solidFill>
                  <a:srgbClr val="000000"/>
                </a:solidFill>
                <a:latin typeface="Alata"/>
              </a:rPr>
              <a:t> </a:t>
            </a:r>
            <a:r>
              <a:rPr lang="en-US" sz="3800" dirty="0" err="1">
                <a:solidFill>
                  <a:srgbClr val="000000"/>
                </a:solidFill>
                <a:latin typeface="Alata"/>
              </a:rPr>
              <a:t>cầu</a:t>
            </a:r>
            <a:r>
              <a:rPr lang="en-US" sz="3800" dirty="0">
                <a:solidFill>
                  <a:srgbClr val="000000"/>
                </a:solidFill>
                <a:latin typeface="Alata"/>
              </a:rPr>
              <a:t> </a:t>
            </a:r>
            <a:r>
              <a:rPr lang="en-US" sz="3800" dirty="0" err="1">
                <a:solidFill>
                  <a:srgbClr val="000000"/>
                </a:solidFill>
                <a:latin typeface="Alata"/>
              </a:rPr>
              <a:t>về</a:t>
            </a:r>
            <a:r>
              <a:rPr lang="en-US" sz="3800" dirty="0">
                <a:solidFill>
                  <a:srgbClr val="000000"/>
                </a:solidFill>
                <a:latin typeface="Alata"/>
              </a:rPr>
              <a:t> </a:t>
            </a:r>
            <a:r>
              <a:rPr lang="en-US" sz="3800" dirty="0" err="1">
                <a:solidFill>
                  <a:srgbClr val="000000"/>
                </a:solidFill>
                <a:latin typeface="Alata"/>
              </a:rPr>
              <a:t>độ</a:t>
            </a:r>
            <a:r>
              <a:rPr lang="en-US" sz="3800" dirty="0">
                <a:solidFill>
                  <a:srgbClr val="000000"/>
                </a:solidFill>
                <a:latin typeface="Alata"/>
              </a:rPr>
              <a:t> tin </a:t>
            </a:r>
            <a:r>
              <a:rPr lang="en-US" sz="3800" dirty="0" err="1">
                <a:solidFill>
                  <a:srgbClr val="000000"/>
                </a:solidFill>
                <a:latin typeface="Alata"/>
              </a:rPr>
              <a:t>cậy</a:t>
            </a:r>
            <a:r>
              <a:rPr lang="en-US" sz="3800" dirty="0">
                <a:solidFill>
                  <a:srgbClr val="000000"/>
                </a:solidFill>
                <a:latin typeface="Alata"/>
              </a:rPr>
              <a:t> </a:t>
            </a:r>
            <a:r>
              <a:rPr lang="en-US" sz="3800" dirty="0" err="1">
                <a:solidFill>
                  <a:srgbClr val="000000"/>
                </a:solidFill>
                <a:latin typeface="Alata"/>
              </a:rPr>
              <a:t>hoặc</a:t>
            </a:r>
            <a:r>
              <a:rPr lang="en-US" sz="3800" dirty="0">
                <a:solidFill>
                  <a:srgbClr val="000000"/>
                </a:solidFill>
                <a:latin typeface="Alata"/>
              </a:rPr>
              <a:t> </a:t>
            </a:r>
            <a:r>
              <a:rPr lang="en-US" sz="3800" dirty="0" err="1">
                <a:solidFill>
                  <a:srgbClr val="000000"/>
                </a:solidFill>
                <a:latin typeface="Alata"/>
              </a:rPr>
              <a:t>chuyển</a:t>
            </a:r>
            <a:r>
              <a:rPr lang="en-US" sz="3800" dirty="0">
                <a:solidFill>
                  <a:srgbClr val="000000"/>
                </a:solidFill>
                <a:latin typeface="Alata"/>
              </a:rPr>
              <a:t> </a:t>
            </a:r>
            <a:r>
              <a:rPr lang="en-US" sz="3800" dirty="0" err="1">
                <a:solidFill>
                  <a:srgbClr val="000000"/>
                </a:solidFill>
                <a:latin typeface="Alata"/>
              </a:rPr>
              <a:t>đổi</a:t>
            </a:r>
            <a:r>
              <a:rPr lang="en-US" sz="3800" dirty="0">
                <a:solidFill>
                  <a:srgbClr val="000000"/>
                </a:solidFill>
                <a:latin typeface="Alata"/>
              </a:rPr>
              <a:t> </a:t>
            </a:r>
            <a:r>
              <a:rPr lang="en-US" sz="3800" dirty="0" err="1">
                <a:solidFill>
                  <a:srgbClr val="000000"/>
                </a:solidFill>
                <a:latin typeface="Alata"/>
              </a:rPr>
              <a:t>dự</a:t>
            </a:r>
            <a:r>
              <a:rPr lang="en-US" sz="3800" dirty="0">
                <a:solidFill>
                  <a:srgbClr val="000000"/>
                </a:solidFill>
                <a:latin typeface="Alata"/>
              </a:rPr>
              <a:t> </a:t>
            </a:r>
            <a:r>
              <a:rPr lang="en-US" sz="3800" dirty="0" err="1">
                <a:solidFill>
                  <a:srgbClr val="000000"/>
                </a:solidFill>
                <a:latin typeface="Alata"/>
              </a:rPr>
              <a:t>phòng</a:t>
            </a:r>
            <a:r>
              <a:rPr lang="en-US" sz="3800" dirty="0">
                <a:solidFill>
                  <a:srgbClr val="000000"/>
                </a:solidFill>
                <a:latin typeface="Alata"/>
              </a:rPr>
              <a:t> </a:t>
            </a:r>
            <a:r>
              <a:rPr lang="en-US" sz="3800" dirty="0" err="1">
                <a:solidFill>
                  <a:srgbClr val="000000"/>
                </a:solidFill>
                <a:latin typeface="Alata"/>
              </a:rPr>
              <a:t>trong</a:t>
            </a:r>
            <a:r>
              <a:rPr lang="en-US" sz="3800" dirty="0">
                <a:solidFill>
                  <a:srgbClr val="000000"/>
                </a:solidFill>
                <a:latin typeface="Alata"/>
              </a:rPr>
              <a:t> </a:t>
            </a:r>
            <a:r>
              <a:rPr lang="en-US" sz="3800" dirty="0" err="1">
                <a:solidFill>
                  <a:srgbClr val="000000"/>
                </a:solidFill>
                <a:latin typeface="Alata"/>
              </a:rPr>
              <a:t>thời</a:t>
            </a:r>
            <a:r>
              <a:rPr lang="en-US" sz="3800" dirty="0">
                <a:solidFill>
                  <a:srgbClr val="000000"/>
                </a:solidFill>
                <a:latin typeface="Alata"/>
              </a:rPr>
              <a:t> </a:t>
            </a:r>
            <a:r>
              <a:rPr lang="en-US" sz="3800" dirty="0" err="1">
                <a:solidFill>
                  <a:srgbClr val="000000"/>
                </a:solidFill>
                <a:latin typeface="Alata"/>
              </a:rPr>
              <a:t>gian</a:t>
            </a:r>
            <a:r>
              <a:rPr lang="en-US" sz="3800" dirty="0">
                <a:solidFill>
                  <a:srgbClr val="000000"/>
                </a:solidFill>
                <a:latin typeface="Alata"/>
              </a:rPr>
              <a:t> </a:t>
            </a:r>
            <a:r>
              <a:rPr lang="en-US" sz="3800" dirty="0" err="1">
                <a:solidFill>
                  <a:srgbClr val="000000"/>
                </a:solidFill>
                <a:latin typeface="Alata"/>
              </a:rPr>
              <a:t>chạy</a:t>
            </a:r>
            <a:r>
              <a:rPr lang="en-US" sz="3800" dirty="0">
                <a:solidFill>
                  <a:srgbClr val="000000"/>
                </a:solidFill>
                <a:latin typeface="Alata"/>
              </a:rPr>
              <a:t> </a:t>
            </a:r>
            <a:r>
              <a:rPr lang="en-US" sz="3800" dirty="0" err="1">
                <a:solidFill>
                  <a:srgbClr val="000000"/>
                </a:solidFill>
                <a:latin typeface="Alata"/>
              </a:rPr>
              <a:t>cụ</a:t>
            </a:r>
            <a:r>
              <a:rPr lang="en-US" sz="3800" dirty="0">
                <a:solidFill>
                  <a:srgbClr val="000000"/>
                </a:solidFill>
                <a:latin typeface="Alata"/>
              </a:rPr>
              <a:t> </a:t>
            </a:r>
            <a:r>
              <a:rPr lang="en-US" sz="3800" dirty="0" err="1">
                <a:solidFill>
                  <a:srgbClr val="000000"/>
                </a:solidFill>
                <a:latin typeface="Alata"/>
              </a:rPr>
              <a:t>thể</a:t>
            </a:r>
            <a:endParaRPr lang="en-US" sz="3800" dirty="0">
              <a:solidFill>
                <a:srgbClr val="000000"/>
              </a:solidFill>
              <a:latin typeface="Alata"/>
            </a:endParaRPr>
          </a:p>
          <a:p>
            <a:pPr algn="just">
              <a:lnSpc>
                <a:spcPts val="5400"/>
              </a:lnSpc>
              <a:spcBef>
                <a:spcPct val="0"/>
              </a:spcBef>
            </a:pPr>
            <a:r>
              <a:rPr lang="en-US" sz="3800" dirty="0">
                <a:solidFill>
                  <a:srgbClr val="000000"/>
                </a:solidFill>
                <a:latin typeface="Alata"/>
              </a:rPr>
              <a:t>• </a:t>
            </a:r>
            <a:r>
              <a:rPr lang="en-US" sz="3800" dirty="0" err="1">
                <a:solidFill>
                  <a:srgbClr val="000000"/>
                </a:solidFill>
                <a:latin typeface="Alata"/>
              </a:rPr>
              <a:t>Các</a:t>
            </a:r>
            <a:r>
              <a:rPr lang="en-US" sz="3800" dirty="0">
                <a:solidFill>
                  <a:srgbClr val="000000"/>
                </a:solidFill>
                <a:latin typeface="Alata"/>
              </a:rPr>
              <a:t> </a:t>
            </a:r>
            <a:r>
              <a:rPr lang="en-US" sz="3800" dirty="0" err="1">
                <a:solidFill>
                  <a:srgbClr val="000000"/>
                </a:solidFill>
                <a:latin typeface="Alata"/>
              </a:rPr>
              <a:t>yêu</a:t>
            </a:r>
            <a:r>
              <a:rPr lang="en-US" sz="3800" dirty="0">
                <a:solidFill>
                  <a:srgbClr val="000000"/>
                </a:solidFill>
                <a:latin typeface="Alata"/>
              </a:rPr>
              <a:t> </a:t>
            </a:r>
            <a:r>
              <a:rPr lang="en-US" sz="3800" dirty="0" err="1">
                <a:solidFill>
                  <a:srgbClr val="000000"/>
                </a:solidFill>
                <a:latin typeface="Alata"/>
              </a:rPr>
              <a:t>cầu</a:t>
            </a:r>
            <a:r>
              <a:rPr lang="en-US" sz="3800" dirty="0">
                <a:solidFill>
                  <a:srgbClr val="000000"/>
                </a:solidFill>
                <a:latin typeface="Alata"/>
              </a:rPr>
              <a:t> </a:t>
            </a:r>
            <a:r>
              <a:rPr lang="en-US" sz="3800" dirty="0" err="1">
                <a:solidFill>
                  <a:srgbClr val="000000"/>
                </a:solidFill>
                <a:latin typeface="Alata"/>
              </a:rPr>
              <a:t>triển</a:t>
            </a:r>
            <a:r>
              <a:rPr lang="en-US" sz="3800" dirty="0">
                <a:solidFill>
                  <a:srgbClr val="000000"/>
                </a:solidFill>
                <a:latin typeface="Alata"/>
              </a:rPr>
              <a:t> </a:t>
            </a:r>
            <a:r>
              <a:rPr lang="en-US" sz="3800" dirty="0" err="1">
                <a:solidFill>
                  <a:srgbClr val="000000"/>
                </a:solidFill>
                <a:latin typeface="Alata"/>
              </a:rPr>
              <a:t>khai</a:t>
            </a:r>
            <a:r>
              <a:rPr lang="en-US" sz="3800" dirty="0">
                <a:solidFill>
                  <a:srgbClr val="000000"/>
                </a:solidFill>
                <a:latin typeface="Alata"/>
              </a:rPr>
              <a:t> </a:t>
            </a:r>
            <a:r>
              <a:rPr lang="en-US" sz="3800" dirty="0" err="1">
                <a:solidFill>
                  <a:srgbClr val="000000"/>
                </a:solidFill>
                <a:latin typeface="Alata"/>
              </a:rPr>
              <a:t>và</a:t>
            </a:r>
            <a:r>
              <a:rPr lang="en-US" sz="3800" dirty="0">
                <a:solidFill>
                  <a:srgbClr val="000000"/>
                </a:solidFill>
                <a:latin typeface="Alata"/>
              </a:rPr>
              <a:t> </a:t>
            </a:r>
            <a:r>
              <a:rPr lang="en-US" sz="3800" dirty="0" err="1">
                <a:solidFill>
                  <a:srgbClr val="000000"/>
                </a:solidFill>
                <a:latin typeface="Alata"/>
              </a:rPr>
              <a:t>lập</a:t>
            </a:r>
            <a:r>
              <a:rPr lang="en-US" sz="3800" dirty="0">
                <a:solidFill>
                  <a:srgbClr val="000000"/>
                </a:solidFill>
                <a:latin typeface="Alata"/>
              </a:rPr>
              <a:t> </a:t>
            </a:r>
            <a:r>
              <a:rPr lang="en-US" sz="3800" dirty="0" err="1">
                <a:solidFill>
                  <a:srgbClr val="000000"/>
                </a:solidFill>
                <a:latin typeface="Alata"/>
              </a:rPr>
              <a:t>phiên</a:t>
            </a:r>
            <a:r>
              <a:rPr lang="en-US" sz="3800" dirty="0">
                <a:solidFill>
                  <a:srgbClr val="000000"/>
                </a:solidFill>
                <a:latin typeface="Alata"/>
              </a:rPr>
              <a:t> </a:t>
            </a:r>
            <a:r>
              <a:rPr lang="en-US" sz="3800" dirty="0" err="1">
                <a:solidFill>
                  <a:srgbClr val="000000"/>
                </a:solidFill>
                <a:latin typeface="Alata"/>
              </a:rPr>
              <a:t>bản</a:t>
            </a:r>
            <a:r>
              <a:rPr lang="en-US" sz="3800" dirty="0">
                <a:solidFill>
                  <a:srgbClr val="000000"/>
                </a:solidFill>
                <a:latin typeface="Alata"/>
              </a:rPr>
              <a:t> </a:t>
            </a:r>
            <a:r>
              <a:rPr lang="en-US" sz="3800" dirty="0" err="1">
                <a:solidFill>
                  <a:srgbClr val="000000"/>
                </a:solidFill>
                <a:latin typeface="Alata"/>
              </a:rPr>
              <a:t>dịch</a:t>
            </a:r>
            <a:r>
              <a:rPr lang="en-US" sz="3800" dirty="0">
                <a:solidFill>
                  <a:srgbClr val="000000"/>
                </a:solidFill>
                <a:latin typeface="Alata"/>
              </a:rPr>
              <a:t> </a:t>
            </a:r>
            <a:r>
              <a:rPr lang="en-US" sz="3800" dirty="0" err="1">
                <a:solidFill>
                  <a:srgbClr val="000000"/>
                </a:solidFill>
                <a:latin typeface="Alata"/>
              </a:rPr>
              <a:t>vụ</a:t>
            </a:r>
            <a:r>
              <a:rPr lang="en-US" sz="3800" dirty="0">
                <a:solidFill>
                  <a:srgbClr val="000000"/>
                </a:solidFill>
                <a:latin typeface="Alata"/>
              </a:rPr>
              <a:t> </a:t>
            </a:r>
            <a:r>
              <a:rPr lang="en-US" sz="3800" dirty="0" err="1">
                <a:solidFill>
                  <a:srgbClr val="000000"/>
                </a:solidFill>
                <a:latin typeface="Alata"/>
              </a:rPr>
              <a:t>cụ</a:t>
            </a:r>
            <a:r>
              <a:rPr lang="en-US" sz="3800" dirty="0">
                <a:solidFill>
                  <a:srgbClr val="000000"/>
                </a:solidFill>
                <a:latin typeface="Alata"/>
              </a:rPr>
              <a:t> </a:t>
            </a:r>
            <a:r>
              <a:rPr lang="en-US" sz="3800" dirty="0" err="1">
                <a:solidFill>
                  <a:srgbClr val="000000"/>
                </a:solidFill>
                <a:latin typeface="Alata"/>
              </a:rPr>
              <a:t>thể</a:t>
            </a:r>
            <a:endParaRPr lang="en-US" sz="3800" dirty="0">
              <a:solidFill>
                <a:srgbClr val="000000"/>
              </a:solidFill>
              <a:latin typeface="Alat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746197" y="2964841"/>
            <a:ext cx="3779393" cy="5386018"/>
          </a:xfrm>
          <a:prstGeom prst="rect">
            <a:avLst/>
          </a:prstGeom>
        </p:spPr>
      </p:pic>
      <p:sp>
        <p:nvSpPr>
          <p:cNvPr id="3" name="TextBox 3"/>
          <p:cNvSpPr txBox="1"/>
          <p:nvPr/>
        </p:nvSpPr>
        <p:spPr>
          <a:xfrm>
            <a:off x="2150002" y="628650"/>
            <a:ext cx="3398143" cy="80962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Case study</a:t>
            </a:r>
          </a:p>
        </p:txBody>
      </p:sp>
      <p:sp>
        <p:nvSpPr>
          <p:cNvPr id="4" name="TextBox 4"/>
          <p:cNvSpPr txBox="1"/>
          <p:nvPr/>
        </p:nvSpPr>
        <p:spPr>
          <a:xfrm>
            <a:off x="2213422" y="2057400"/>
            <a:ext cx="6669447" cy="6114046"/>
          </a:xfrm>
          <a:prstGeom prst="rect">
            <a:avLst/>
          </a:prstGeom>
        </p:spPr>
        <p:txBody>
          <a:bodyPr lIns="0" tIns="0" rIns="0" bIns="0" rtlCol="0" anchor="t">
            <a:spAutoFit/>
          </a:bodyPr>
          <a:lstStyle/>
          <a:p>
            <a:pPr algn="just">
              <a:lnSpc>
                <a:spcPts val="4799"/>
              </a:lnSpc>
              <a:spcBef>
                <a:spcPct val="0"/>
              </a:spcBef>
            </a:pPr>
            <a:r>
              <a:rPr lang="en-US" sz="3600" dirty="0" err="1">
                <a:solidFill>
                  <a:srgbClr val="000000"/>
                </a:solidFill>
                <a:latin typeface="Alata"/>
              </a:rPr>
              <a:t>Để</a:t>
            </a:r>
            <a:r>
              <a:rPr lang="en-US" sz="3600" dirty="0">
                <a:solidFill>
                  <a:srgbClr val="000000"/>
                </a:solidFill>
                <a:latin typeface="Alata"/>
              </a:rPr>
              <a:t> </a:t>
            </a:r>
            <a:r>
              <a:rPr lang="en-US" sz="3600" dirty="0" err="1">
                <a:solidFill>
                  <a:srgbClr val="000000"/>
                </a:solidFill>
                <a:latin typeface="Alata"/>
              </a:rPr>
              <a:t>hỗ</a:t>
            </a:r>
            <a:r>
              <a:rPr lang="en-US" sz="3600" dirty="0">
                <a:solidFill>
                  <a:srgbClr val="000000"/>
                </a:solidFill>
                <a:latin typeface="Alata"/>
              </a:rPr>
              <a:t> </a:t>
            </a:r>
            <a:r>
              <a:rPr lang="en-US" sz="3600" dirty="0" err="1">
                <a:solidFill>
                  <a:srgbClr val="000000"/>
                </a:solidFill>
                <a:latin typeface="Alata"/>
              </a:rPr>
              <a:t>trợ</a:t>
            </a:r>
            <a:r>
              <a:rPr lang="en-US" sz="3600" dirty="0">
                <a:solidFill>
                  <a:srgbClr val="000000"/>
                </a:solidFill>
                <a:latin typeface="Alata"/>
              </a:rPr>
              <a:t> </a:t>
            </a:r>
            <a:r>
              <a:rPr lang="en-US" sz="3600" dirty="0" err="1">
                <a:solidFill>
                  <a:srgbClr val="000000"/>
                </a:solidFill>
                <a:latin typeface="Alata"/>
              </a:rPr>
              <a:t>cách</a:t>
            </a:r>
            <a:r>
              <a:rPr lang="en-US" sz="3600" dirty="0">
                <a:solidFill>
                  <a:srgbClr val="000000"/>
                </a:solidFill>
                <a:latin typeface="Alata"/>
              </a:rPr>
              <a:t> </a:t>
            </a:r>
            <a:r>
              <a:rPr lang="en-US" sz="3600" dirty="0" err="1">
                <a:solidFill>
                  <a:srgbClr val="000000"/>
                </a:solidFill>
                <a:latin typeface="Alata"/>
              </a:rPr>
              <a:t>ly</a:t>
            </a:r>
            <a:r>
              <a:rPr lang="en-US" sz="3600" dirty="0">
                <a:solidFill>
                  <a:srgbClr val="000000"/>
                </a:solidFill>
                <a:latin typeface="Alata"/>
              </a:rPr>
              <a:t> </a:t>
            </a:r>
            <a:r>
              <a:rPr lang="en-US" sz="3600" dirty="0" err="1">
                <a:solidFill>
                  <a:srgbClr val="000000"/>
                </a:solidFill>
                <a:latin typeface="Alata"/>
              </a:rPr>
              <a:t>quá</a:t>
            </a:r>
            <a:r>
              <a:rPr lang="en-US" sz="3600" dirty="0">
                <a:solidFill>
                  <a:srgbClr val="000000"/>
                </a:solidFill>
                <a:latin typeface="Alata"/>
              </a:rPr>
              <a:t> </a:t>
            </a:r>
            <a:r>
              <a:rPr lang="en-US" sz="3600" dirty="0" err="1">
                <a:solidFill>
                  <a:srgbClr val="000000"/>
                </a:solidFill>
                <a:latin typeface="Alata"/>
              </a:rPr>
              <a:t>trình</a:t>
            </a:r>
            <a:r>
              <a:rPr lang="en-US" sz="3600" dirty="0">
                <a:solidFill>
                  <a:srgbClr val="000000"/>
                </a:solidFill>
                <a:latin typeface="Alata"/>
              </a:rPr>
              <a:t> </a:t>
            </a:r>
            <a:r>
              <a:rPr lang="en-US" sz="3600" dirty="0" err="1">
                <a:solidFill>
                  <a:srgbClr val="000000"/>
                </a:solidFill>
                <a:latin typeface="Alata"/>
              </a:rPr>
              <a:t>xử</a:t>
            </a:r>
            <a:r>
              <a:rPr lang="en-US" sz="3600" dirty="0">
                <a:solidFill>
                  <a:srgbClr val="000000"/>
                </a:solidFill>
                <a:latin typeface="Alata"/>
              </a:rPr>
              <a:t> </a:t>
            </a:r>
            <a:r>
              <a:rPr lang="en-US" sz="3600" dirty="0" err="1">
                <a:solidFill>
                  <a:srgbClr val="000000"/>
                </a:solidFill>
                <a:latin typeface="Alata"/>
              </a:rPr>
              <a:t>lý</a:t>
            </a:r>
            <a:r>
              <a:rPr lang="en-US" sz="3600" dirty="0">
                <a:solidFill>
                  <a:srgbClr val="000000"/>
                </a:solidFill>
                <a:latin typeface="Alata"/>
              </a:rPr>
              <a:t> </a:t>
            </a:r>
            <a:r>
              <a:rPr lang="en-US" sz="3600" dirty="0" err="1">
                <a:solidFill>
                  <a:srgbClr val="000000"/>
                </a:solidFill>
                <a:latin typeface="Alata"/>
              </a:rPr>
              <a:t>Xác</a:t>
            </a:r>
            <a:r>
              <a:rPr lang="en-US" sz="3600" dirty="0">
                <a:solidFill>
                  <a:srgbClr val="000000"/>
                </a:solidFill>
                <a:latin typeface="Alata"/>
              </a:rPr>
              <a:t> </a:t>
            </a:r>
            <a:r>
              <a:rPr lang="en-US" sz="3600" dirty="0" err="1">
                <a:solidFill>
                  <a:srgbClr val="000000"/>
                </a:solidFill>
                <a:latin typeface="Alata"/>
              </a:rPr>
              <a:t>minh</a:t>
            </a:r>
            <a:r>
              <a:rPr lang="en-US" sz="3600" dirty="0">
                <a:solidFill>
                  <a:srgbClr val="000000"/>
                </a:solidFill>
                <a:latin typeface="Alata"/>
              </a:rPr>
              <a:t> </a:t>
            </a:r>
            <a:r>
              <a:rPr lang="en-US" sz="3600" dirty="0" err="1">
                <a:solidFill>
                  <a:srgbClr val="000000"/>
                </a:solidFill>
                <a:latin typeface="Alata"/>
              </a:rPr>
              <a:t>Đủ</a:t>
            </a:r>
            <a:r>
              <a:rPr lang="en-US" sz="3600" dirty="0">
                <a:solidFill>
                  <a:srgbClr val="000000"/>
                </a:solidFill>
                <a:latin typeface="Alata"/>
              </a:rPr>
              <a:t> </a:t>
            </a:r>
            <a:r>
              <a:rPr lang="en-US" sz="3600" dirty="0" err="1">
                <a:solidFill>
                  <a:srgbClr val="000000"/>
                </a:solidFill>
                <a:latin typeface="Alata"/>
              </a:rPr>
              <a:t>điều</a:t>
            </a:r>
            <a:r>
              <a:rPr lang="en-US" sz="3600" dirty="0">
                <a:solidFill>
                  <a:srgbClr val="000000"/>
                </a:solidFill>
                <a:latin typeface="Alata"/>
              </a:rPr>
              <a:t> </a:t>
            </a:r>
            <a:r>
              <a:rPr lang="en-US" sz="3600" dirty="0" err="1">
                <a:solidFill>
                  <a:srgbClr val="000000"/>
                </a:solidFill>
                <a:latin typeface="Alata"/>
              </a:rPr>
              <a:t>kiện</a:t>
            </a:r>
            <a:r>
              <a:rPr lang="en-US" sz="3600" dirty="0">
                <a:solidFill>
                  <a:srgbClr val="000000"/>
                </a:solidFill>
                <a:latin typeface="Alata"/>
              </a:rPr>
              <a:t> </a:t>
            </a:r>
            <a:r>
              <a:rPr lang="en-US" sz="3600" dirty="0" err="1">
                <a:solidFill>
                  <a:srgbClr val="000000"/>
                </a:solidFill>
                <a:latin typeface="Alata"/>
              </a:rPr>
              <a:t>trong</a:t>
            </a:r>
            <a:r>
              <a:rPr lang="en-US" sz="3600" dirty="0">
                <a:solidFill>
                  <a:srgbClr val="000000"/>
                </a:solidFill>
                <a:latin typeface="Alata"/>
              </a:rPr>
              <a:t> </a:t>
            </a:r>
            <a:r>
              <a:rPr lang="en-US" sz="3600" dirty="0" err="1">
                <a:solidFill>
                  <a:srgbClr val="000000"/>
                </a:solidFill>
                <a:latin typeface="Alata"/>
              </a:rPr>
              <a:t>Bảng</a:t>
            </a:r>
            <a:r>
              <a:rPr lang="en-US" sz="3600" dirty="0">
                <a:solidFill>
                  <a:srgbClr val="000000"/>
                </a:solidFill>
                <a:latin typeface="Alata"/>
              </a:rPr>
              <a:t> </a:t>
            </a:r>
            <a:r>
              <a:rPr lang="en-US" sz="3600" dirty="0" err="1">
                <a:solidFill>
                  <a:srgbClr val="000000"/>
                </a:solidFill>
                <a:latin typeface="Alata"/>
              </a:rPr>
              <a:t>điểm</a:t>
            </a:r>
            <a:r>
              <a:rPr lang="en-US" sz="3600" dirty="0">
                <a:solidFill>
                  <a:srgbClr val="000000"/>
                </a:solidFill>
                <a:latin typeface="Alata"/>
              </a:rPr>
              <a:t> </a:t>
            </a:r>
            <a:r>
              <a:rPr lang="en-US" sz="3600" dirty="0" err="1">
                <a:solidFill>
                  <a:srgbClr val="000000"/>
                </a:solidFill>
                <a:latin typeface="Alata"/>
              </a:rPr>
              <a:t>của</a:t>
            </a:r>
            <a:r>
              <a:rPr lang="en-US" sz="3600" dirty="0">
                <a:solidFill>
                  <a:srgbClr val="000000"/>
                </a:solidFill>
                <a:latin typeface="Alata"/>
              </a:rPr>
              <a:t> </a:t>
            </a:r>
            <a:r>
              <a:rPr lang="en-US" sz="3600" dirty="0" err="1">
                <a:solidFill>
                  <a:srgbClr val="000000"/>
                </a:solidFill>
                <a:latin typeface="Alata"/>
              </a:rPr>
              <a:t>Học</a:t>
            </a:r>
            <a:r>
              <a:rPr lang="en-US" sz="3600" dirty="0">
                <a:solidFill>
                  <a:srgbClr val="000000"/>
                </a:solidFill>
                <a:latin typeface="Alata"/>
              </a:rPr>
              <a:t> </a:t>
            </a:r>
            <a:r>
              <a:rPr lang="en-US" sz="3600" dirty="0" err="1">
                <a:solidFill>
                  <a:srgbClr val="000000"/>
                </a:solidFill>
                <a:latin typeface="Alata"/>
              </a:rPr>
              <a:t>sinh</a:t>
            </a:r>
            <a:r>
              <a:rPr lang="en-US" sz="3600" dirty="0">
                <a:solidFill>
                  <a:srgbClr val="000000"/>
                </a:solidFill>
                <a:latin typeface="Alata"/>
              </a:rPr>
              <a:t> </a:t>
            </a:r>
            <a:r>
              <a:rPr lang="en-US" sz="3600" dirty="0" err="1">
                <a:solidFill>
                  <a:srgbClr val="000000"/>
                </a:solidFill>
                <a:latin typeface="Alata"/>
              </a:rPr>
              <a:t>để</a:t>
            </a:r>
            <a:r>
              <a:rPr lang="en-US" sz="3600" dirty="0">
                <a:solidFill>
                  <a:srgbClr val="000000"/>
                </a:solidFill>
                <a:latin typeface="Alata"/>
              </a:rPr>
              <a:t> </a:t>
            </a:r>
            <a:r>
              <a:rPr lang="en-US" sz="3600" dirty="0" err="1">
                <a:solidFill>
                  <a:srgbClr val="000000"/>
                </a:solidFill>
                <a:latin typeface="Alata"/>
              </a:rPr>
              <a:t>nhận</a:t>
            </a:r>
            <a:r>
              <a:rPr lang="en-US" sz="3600" dirty="0">
                <a:solidFill>
                  <a:srgbClr val="000000"/>
                </a:solidFill>
                <a:latin typeface="Alata"/>
              </a:rPr>
              <a:t> </a:t>
            </a:r>
            <a:r>
              <a:rPr lang="en-US" sz="3600" dirty="0" err="1">
                <a:solidFill>
                  <a:srgbClr val="000000"/>
                </a:solidFill>
                <a:latin typeface="Alata"/>
              </a:rPr>
              <a:t>Giải</a:t>
            </a:r>
            <a:r>
              <a:rPr lang="en-US" sz="3600" dirty="0">
                <a:solidFill>
                  <a:srgbClr val="000000"/>
                </a:solidFill>
                <a:latin typeface="Alata"/>
              </a:rPr>
              <a:t> </a:t>
            </a:r>
            <a:r>
              <a:rPr lang="en-US" sz="3600" dirty="0" err="1">
                <a:solidFill>
                  <a:srgbClr val="000000"/>
                </a:solidFill>
                <a:latin typeface="Alata"/>
              </a:rPr>
              <a:t>thưởng</a:t>
            </a:r>
            <a:r>
              <a:rPr lang="en-US" sz="3600" dirty="0">
                <a:solidFill>
                  <a:srgbClr val="000000"/>
                </a:solidFill>
                <a:latin typeface="Alata"/>
              </a:rPr>
              <a:t> </a:t>
            </a:r>
            <a:r>
              <a:rPr lang="en-US" sz="3600" dirty="0" err="1">
                <a:solidFill>
                  <a:srgbClr val="000000"/>
                </a:solidFill>
                <a:latin typeface="Alata"/>
              </a:rPr>
              <a:t>dựa</a:t>
            </a:r>
            <a:r>
              <a:rPr lang="en-US" sz="3600" dirty="0">
                <a:solidFill>
                  <a:srgbClr val="000000"/>
                </a:solidFill>
                <a:latin typeface="Alata"/>
              </a:rPr>
              <a:t> </a:t>
            </a:r>
            <a:r>
              <a:rPr lang="en-US" sz="3600" dirty="0" err="1">
                <a:solidFill>
                  <a:srgbClr val="000000"/>
                </a:solidFill>
                <a:latin typeface="Alata"/>
              </a:rPr>
              <a:t>trên</a:t>
            </a:r>
            <a:r>
              <a:rPr lang="en-US" sz="3600" dirty="0">
                <a:solidFill>
                  <a:srgbClr val="000000"/>
                </a:solidFill>
                <a:latin typeface="Alata"/>
              </a:rPr>
              <a:t> </a:t>
            </a:r>
            <a:r>
              <a:rPr lang="en-US" sz="3600" dirty="0" err="1">
                <a:solidFill>
                  <a:srgbClr val="000000"/>
                </a:solidFill>
                <a:latin typeface="Alata"/>
              </a:rPr>
              <a:t>Giải</a:t>
            </a:r>
            <a:r>
              <a:rPr lang="en-US" sz="3600" dirty="0">
                <a:solidFill>
                  <a:srgbClr val="000000"/>
                </a:solidFill>
                <a:latin typeface="Alata"/>
              </a:rPr>
              <a:t> </a:t>
            </a:r>
            <a:r>
              <a:rPr lang="en-US" sz="3600" dirty="0" err="1">
                <a:solidFill>
                  <a:srgbClr val="000000"/>
                </a:solidFill>
                <a:latin typeface="Alata"/>
              </a:rPr>
              <a:t>thưởng</a:t>
            </a:r>
            <a:r>
              <a:rPr lang="en-US" sz="3600" dirty="0">
                <a:solidFill>
                  <a:srgbClr val="000000"/>
                </a:solidFill>
                <a:latin typeface="Alata"/>
              </a:rPr>
              <a:t> </a:t>
            </a:r>
            <a:r>
              <a:rPr lang="en-US" sz="3600" dirty="0" err="1">
                <a:solidFill>
                  <a:srgbClr val="000000"/>
                </a:solidFill>
                <a:latin typeface="Alata"/>
              </a:rPr>
              <a:t>hành</a:t>
            </a:r>
            <a:r>
              <a:rPr lang="en-US" sz="3600" dirty="0">
                <a:solidFill>
                  <a:srgbClr val="000000"/>
                </a:solidFill>
                <a:latin typeface="Alata"/>
              </a:rPr>
              <a:t> </a:t>
            </a:r>
            <a:r>
              <a:rPr lang="en-US" sz="3600" dirty="0" err="1">
                <a:solidFill>
                  <a:srgbClr val="000000"/>
                </a:solidFill>
                <a:latin typeface="Alata"/>
              </a:rPr>
              <a:t>động</a:t>
            </a:r>
            <a:r>
              <a:rPr lang="en-US" sz="3600" dirty="0">
                <a:solidFill>
                  <a:srgbClr val="000000"/>
                </a:solidFill>
                <a:latin typeface="Alata"/>
              </a:rPr>
              <a:t> </a:t>
            </a:r>
            <a:r>
              <a:rPr lang="en-US" sz="3600" dirty="0" err="1">
                <a:solidFill>
                  <a:srgbClr val="000000"/>
                </a:solidFill>
                <a:latin typeface="Alata"/>
              </a:rPr>
              <a:t>Quy</a:t>
            </a:r>
            <a:r>
              <a:rPr lang="en-US" sz="3600" dirty="0">
                <a:solidFill>
                  <a:srgbClr val="000000"/>
                </a:solidFill>
                <a:latin typeface="Alata"/>
              </a:rPr>
              <a:t> </a:t>
            </a:r>
            <a:r>
              <a:rPr lang="en-US" sz="3600" dirty="0" err="1">
                <a:solidFill>
                  <a:srgbClr val="000000"/>
                </a:solidFill>
                <a:latin typeface="Alata"/>
              </a:rPr>
              <a:t>tắc</a:t>
            </a:r>
            <a:r>
              <a:rPr lang="en-US" sz="3600" dirty="0">
                <a:solidFill>
                  <a:srgbClr val="000000"/>
                </a:solidFill>
                <a:latin typeface="Alata"/>
              </a:rPr>
              <a:t> </a:t>
            </a:r>
            <a:r>
              <a:rPr lang="en-US" sz="3600" dirty="0" err="1">
                <a:solidFill>
                  <a:srgbClr val="000000"/>
                </a:solidFill>
                <a:latin typeface="Alata"/>
              </a:rPr>
              <a:t>trao</a:t>
            </a:r>
            <a:r>
              <a:rPr lang="en-US" sz="3600" dirty="0">
                <a:solidFill>
                  <a:srgbClr val="000000"/>
                </a:solidFill>
                <a:latin typeface="Alata"/>
              </a:rPr>
              <a:t> </a:t>
            </a:r>
            <a:r>
              <a:rPr lang="en-US" sz="3600" dirty="0" err="1">
                <a:solidFill>
                  <a:srgbClr val="000000"/>
                </a:solidFill>
                <a:latin typeface="Alata"/>
              </a:rPr>
              <a:t>tặng</a:t>
            </a:r>
            <a:r>
              <a:rPr lang="en-US" sz="3600" dirty="0">
                <a:solidFill>
                  <a:srgbClr val="000000"/>
                </a:solidFill>
                <a:latin typeface="Alata"/>
              </a:rPr>
              <a:t>, </a:t>
            </a:r>
            <a:r>
              <a:rPr lang="en-US" sz="3600" dirty="0" err="1">
                <a:solidFill>
                  <a:srgbClr val="000000"/>
                </a:solidFill>
                <a:latin typeface="Alata"/>
              </a:rPr>
              <a:t>nhóm</a:t>
            </a:r>
            <a:r>
              <a:rPr lang="en-US" sz="3600" dirty="0">
                <a:solidFill>
                  <a:srgbClr val="000000"/>
                </a:solidFill>
                <a:latin typeface="Alata"/>
              </a:rPr>
              <a:t> MUA </a:t>
            </a:r>
            <a:r>
              <a:rPr lang="en-US" sz="3600" dirty="0" err="1">
                <a:solidFill>
                  <a:srgbClr val="000000"/>
                </a:solidFill>
                <a:latin typeface="Alata"/>
              </a:rPr>
              <a:t>thiết</a:t>
            </a:r>
            <a:r>
              <a:rPr lang="en-US" sz="3600" dirty="0">
                <a:solidFill>
                  <a:srgbClr val="000000"/>
                </a:solidFill>
                <a:latin typeface="Alata"/>
              </a:rPr>
              <a:t> </a:t>
            </a:r>
            <a:r>
              <a:rPr lang="en-US" sz="3600" dirty="0" err="1">
                <a:solidFill>
                  <a:srgbClr val="000000"/>
                </a:solidFill>
                <a:latin typeface="Alata"/>
              </a:rPr>
              <a:t>lập</a:t>
            </a:r>
            <a:r>
              <a:rPr lang="en-US" sz="3600" dirty="0">
                <a:solidFill>
                  <a:srgbClr val="000000"/>
                </a:solidFill>
                <a:latin typeface="Alata"/>
              </a:rPr>
              <a:t> </a:t>
            </a:r>
            <a:r>
              <a:rPr lang="en-US" sz="3600" dirty="0" err="1">
                <a:solidFill>
                  <a:srgbClr val="000000"/>
                </a:solidFill>
                <a:latin typeface="Alata"/>
              </a:rPr>
              <a:t>một</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cử</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microservice </a:t>
            </a:r>
            <a:r>
              <a:rPr lang="en-US" sz="3600" dirty="0" err="1">
                <a:solidFill>
                  <a:srgbClr val="000000"/>
                </a:solidFill>
                <a:latin typeface="Alata"/>
              </a:rPr>
              <a:t>được</a:t>
            </a:r>
            <a:r>
              <a:rPr lang="en-US" sz="3600" dirty="0">
                <a:solidFill>
                  <a:srgbClr val="000000"/>
                </a:solidFill>
                <a:latin typeface="Alata"/>
              </a:rPr>
              <a:t> </a:t>
            </a:r>
            <a:r>
              <a:rPr lang="en-US" sz="3600" dirty="0" err="1">
                <a:solidFill>
                  <a:srgbClr val="000000"/>
                </a:solidFill>
                <a:latin typeface="Alata"/>
              </a:rPr>
              <a:t>gọi</a:t>
            </a:r>
            <a:r>
              <a:rPr lang="en-US" sz="3600" dirty="0">
                <a:solidFill>
                  <a:srgbClr val="000000"/>
                </a:solidFill>
                <a:latin typeface="Alata"/>
              </a:rPr>
              <a:t> </a:t>
            </a:r>
            <a:r>
              <a:rPr lang="en-US" sz="3600" dirty="0" err="1">
                <a:solidFill>
                  <a:srgbClr val="000000"/>
                </a:solidFill>
                <a:latin typeface="Alata"/>
              </a:rPr>
              <a:t>là</a:t>
            </a:r>
            <a:r>
              <a:rPr lang="en-US" sz="3600" dirty="0">
                <a:solidFill>
                  <a:srgbClr val="000000"/>
                </a:solidFill>
                <a:latin typeface="Alata"/>
              </a:rPr>
              <a:t> </a:t>
            </a:r>
            <a:r>
              <a:rPr lang="en-US" sz="3600" dirty="0" err="1">
                <a:solidFill>
                  <a:srgbClr val="000000"/>
                </a:solidFill>
                <a:latin typeface="Alata"/>
              </a:rPr>
              <a:t>Xác</a:t>
            </a:r>
            <a:r>
              <a:rPr lang="en-US" sz="3600" dirty="0">
                <a:solidFill>
                  <a:srgbClr val="000000"/>
                </a:solidFill>
                <a:latin typeface="Alata"/>
              </a:rPr>
              <a:t> </a:t>
            </a:r>
            <a:r>
              <a:rPr lang="en-US" sz="3600" dirty="0" err="1">
                <a:solidFill>
                  <a:srgbClr val="000000"/>
                </a:solidFill>
                <a:latin typeface="Alata"/>
              </a:rPr>
              <a:t>minh</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dụng</a:t>
            </a:r>
            <a:r>
              <a:rPr lang="en-US" sz="3600" dirty="0">
                <a:solidFill>
                  <a:srgbClr val="000000"/>
                </a:solidFill>
                <a:latin typeface="Alata"/>
              </a:rPr>
              <a:t>, </a:t>
            </a:r>
            <a:r>
              <a:rPr lang="en-US" sz="3600" dirty="0" err="1">
                <a:solidFill>
                  <a:srgbClr val="000000"/>
                </a:solidFill>
                <a:latin typeface="Alata"/>
              </a:rPr>
              <a:t>với</a:t>
            </a:r>
            <a:r>
              <a:rPr lang="en-US" sz="3600" dirty="0">
                <a:solidFill>
                  <a:srgbClr val="000000"/>
                </a:solidFill>
                <a:latin typeface="Alata"/>
              </a:rPr>
              <a:t> </a:t>
            </a:r>
            <a:r>
              <a:rPr lang="en-US" sz="3600" dirty="0" err="1">
                <a:solidFill>
                  <a:srgbClr val="000000"/>
                </a:solidFill>
                <a:latin typeface="Alata"/>
              </a:rPr>
              <a:t>một</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cử</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a:t>
            </a:r>
            <a:r>
              <a:rPr lang="en-US" sz="3600" dirty="0" err="1">
                <a:solidFill>
                  <a:srgbClr val="000000"/>
                </a:solidFill>
                <a:latin typeface="Alata"/>
              </a:rPr>
              <a:t>năng</a:t>
            </a:r>
            <a:r>
              <a:rPr lang="en-US" sz="3600" dirty="0">
                <a:solidFill>
                  <a:srgbClr val="000000"/>
                </a:solidFill>
                <a:latin typeface="Alata"/>
              </a:rPr>
              <a:t> </a:t>
            </a:r>
            <a:r>
              <a:rPr lang="en-US" sz="3600" dirty="0" err="1">
                <a:solidFill>
                  <a:srgbClr val="000000"/>
                </a:solidFill>
                <a:latin typeface="Alata"/>
              </a:rPr>
              <a:t>lực</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Xác</a:t>
            </a:r>
            <a:r>
              <a:rPr lang="en-US" sz="3600" dirty="0">
                <a:solidFill>
                  <a:srgbClr val="000000"/>
                </a:solidFill>
                <a:latin typeface="Alata"/>
              </a:rPr>
              <a:t> </a:t>
            </a:r>
            <a:r>
              <a:rPr lang="en-US" sz="3600" dirty="0" err="1">
                <a:solidFill>
                  <a:srgbClr val="000000"/>
                </a:solidFill>
                <a:latin typeface="Alata"/>
              </a:rPr>
              <a:t>minh</a:t>
            </a:r>
            <a:r>
              <a:rPr lang="en-US" sz="3600" dirty="0">
                <a:solidFill>
                  <a:srgbClr val="000000"/>
                </a:solidFill>
                <a:latin typeface="Alata"/>
              </a:rPr>
              <a:t> </a:t>
            </a:r>
            <a:r>
              <a:rPr lang="en-US" sz="3600" dirty="0" err="1">
                <a:solidFill>
                  <a:srgbClr val="000000"/>
                </a:solidFill>
                <a:latin typeface="Alata"/>
              </a:rPr>
              <a:t>duy</a:t>
            </a:r>
            <a:r>
              <a:rPr lang="en-US" sz="3600" dirty="0">
                <a:solidFill>
                  <a:srgbClr val="000000"/>
                </a:solidFill>
                <a:latin typeface="Alata"/>
              </a:rPr>
              <a:t> </a:t>
            </a:r>
            <a:r>
              <a:rPr lang="en-US" sz="3600" dirty="0" err="1">
                <a:solidFill>
                  <a:srgbClr val="000000"/>
                </a:solidFill>
                <a:latin typeface="Alata"/>
              </a:rPr>
              <a:t>nhất</a:t>
            </a:r>
            <a:r>
              <a:rPr lang="en-US" sz="3600" dirty="0">
                <a:solidFill>
                  <a:srgbClr val="000000"/>
                </a:solidFill>
                <a:latin typeface="Alata"/>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0" y="3105150"/>
            <a:ext cx="18288000" cy="3275705"/>
          </a:xfrm>
          <a:prstGeom prst="rect">
            <a:avLst/>
          </a:prstGeom>
        </p:spPr>
        <p:txBody>
          <a:bodyPr lIns="0" tIns="0" rIns="0" bIns="0" rtlCol="0" anchor="t">
            <a:spAutoFit/>
          </a:bodyPr>
          <a:lstStyle/>
          <a:p>
            <a:pPr algn="ctr">
              <a:lnSpc>
                <a:spcPts val="6480"/>
              </a:lnSpc>
              <a:spcBef>
                <a:spcPct val="0"/>
              </a:spcBef>
            </a:pPr>
            <a:r>
              <a:rPr lang="en-US" sz="3600" dirty="0" err="1">
                <a:solidFill>
                  <a:srgbClr val="000000"/>
                </a:solidFill>
                <a:latin typeface="Alata"/>
              </a:rPr>
              <a:t>Xác</a:t>
            </a:r>
            <a:r>
              <a:rPr lang="en-US" sz="3600" dirty="0">
                <a:solidFill>
                  <a:srgbClr val="000000"/>
                </a:solidFill>
                <a:latin typeface="Alata"/>
              </a:rPr>
              <a:t> </a:t>
            </a:r>
            <a:r>
              <a:rPr lang="en-US" sz="3600" dirty="0" err="1">
                <a:solidFill>
                  <a:srgbClr val="000000"/>
                </a:solidFill>
                <a:latin typeface="Alata"/>
              </a:rPr>
              <a:t>minh</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dụng</a:t>
            </a:r>
            <a:endParaRPr lang="en-US" sz="3600" dirty="0">
              <a:solidFill>
                <a:srgbClr val="000000"/>
              </a:solidFill>
              <a:latin typeface="Alata"/>
            </a:endParaRPr>
          </a:p>
          <a:p>
            <a:pPr algn="ctr">
              <a:lnSpc>
                <a:spcPts val="6480"/>
              </a:lnSpc>
              <a:spcBef>
                <a:spcPct val="0"/>
              </a:spcBef>
            </a:pPr>
            <a:r>
              <a:rPr lang="en-US" sz="3600" dirty="0" err="1">
                <a:solidFill>
                  <a:srgbClr val="000000"/>
                </a:solidFill>
                <a:latin typeface="Alata"/>
              </a:rPr>
              <a:t>Môi</a:t>
            </a:r>
            <a:r>
              <a:rPr lang="en-US" sz="3600" dirty="0">
                <a:solidFill>
                  <a:srgbClr val="000000"/>
                </a:solidFill>
                <a:latin typeface="Alata"/>
              </a:rPr>
              <a:t> </a:t>
            </a:r>
            <a:r>
              <a:rPr lang="en-US" sz="3600" dirty="0" err="1">
                <a:solidFill>
                  <a:srgbClr val="000000"/>
                </a:solidFill>
                <a:latin typeface="Alata"/>
              </a:rPr>
              <a:t>trường</a:t>
            </a:r>
            <a:r>
              <a:rPr lang="en-US" sz="3600" dirty="0">
                <a:solidFill>
                  <a:srgbClr val="000000"/>
                </a:solidFill>
                <a:latin typeface="Alata"/>
              </a:rPr>
              <a:t> </a:t>
            </a:r>
            <a:r>
              <a:rPr lang="en-US" sz="3600" dirty="0" err="1">
                <a:solidFill>
                  <a:srgbClr val="000000"/>
                </a:solidFill>
                <a:latin typeface="Alata"/>
              </a:rPr>
              <a:t>triển</a:t>
            </a:r>
            <a:r>
              <a:rPr lang="en-US" sz="3600" dirty="0">
                <a:solidFill>
                  <a:srgbClr val="000000"/>
                </a:solidFill>
                <a:latin typeface="Alata"/>
              </a:rPr>
              <a:t> </a:t>
            </a:r>
            <a:r>
              <a:rPr lang="en-US" sz="3600" dirty="0" err="1">
                <a:solidFill>
                  <a:srgbClr val="000000"/>
                </a:solidFill>
                <a:latin typeface="Alata"/>
              </a:rPr>
              <a:t>khai</a:t>
            </a:r>
            <a:r>
              <a:rPr lang="en-US" sz="3600" dirty="0">
                <a:solidFill>
                  <a:srgbClr val="000000"/>
                </a:solidFill>
                <a:latin typeface="Alata"/>
              </a:rPr>
              <a:t> </a:t>
            </a:r>
            <a:r>
              <a:rPr lang="en-US" sz="3600" dirty="0" err="1">
                <a:solidFill>
                  <a:srgbClr val="000000"/>
                </a:solidFill>
                <a:latin typeface="Alata"/>
              </a:rPr>
              <a:t>cuối</a:t>
            </a:r>
            <a:r>
              <a:rPr lang="en-US" sz="3600" dirty="0">
                <a:solidFill>
                  <a:srgbClr val="000000"/>
                </a:solidFill>
                <a:latin typeface="Alata"/>
              </a:rPr>
              <a:t> </a:t>
            </a:r>
            <a:r>
              <a:rPr lang="en-US" sz="3600" dirty="0" err="1">
                <a:solidFill>
                  <a:srgbClr val="000000"/>
                </a:solidFill>
                <a:latin typeface="Alata"/>
              </a:rPr>
              <a:t>cùng</a:t>
            </a:r>
            <a:r>
              <a:rPr lang="en-US" sz="3600" dirty="0">
                <a:solidFill>
                  <a:srgbClr val="000000"/>
                </a:solidFill>
                <a:latin typeface="Alata"/>
              </a:rPr>
              <a:t> </a:t>
            </a:r>
            <a:r>
              <a:rPr lang="en-US" sz="3600" dirty="0" err="1">
                <a:solidFill>
                  <a:srgbClr val="000000"/>
                </a:solidFill>
                <a:latin typeface="Alata"/>
              </a:rPr>
              <a:t>cho</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này</a:t>
            </a:r>
            <a:r>
              <a:rPr lang="en-US" sz="3600" dirty="0">
                <a:solidFill>
                  <a:srgbClr val="000000"/>
                </a:solidFill>
                <a:latin typeface="Alata"/>
              </a:rPr>
              <a:t> </a:t>
            </a:r>
            <a:r>
              <a:rPr lang="en-US" sz="3600" dirty="0" err="1">
                <a:solidFill>
                  <a:srgbClr val="000000"/>
                </a:solidFill>
                <a:latin typeface="Alata"/>
              </a:rPr>
              <a:t>sẽ</a:t>
            </a:r>
            <a:r>
              <a:rPr lang="en-US" sz="3600" dirty="0">
                <a:solidFill>
                  <a:srgbClr val="000000"/>
                </a:solidFill>
                <a:latin typeface="Alata"/>
              </a:rPr>
              <a:t>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tính</a:t>
            </a:r>
            <a:r>
              <a:rPr lang="en-US" sz="3600" dirty="0">
                <a:solidFill>
                  <a:srgbClr val="000000"/>
                </a:solidFill>
                <a:latin typeface="Alata"/>
              </a:rPr>
              <a:t> </a:t>
            </a:r>
            <a:r>
              <a:rPr lang="en-US" sz="3600" dirty="0" err="1">
                <a:solidFill>
                  <a:srgbClr val="000000"/>
                </a:solidFill>
                <a:latin typeface="Alata"/>
              </a:rPr>
              <a:t>tự</a:t>
            </a:r>
            <a:r>
              <a:rPr lang="en-US" sz="3600" dirty="0">
                <a:solidFill>
                  <a:srgbClr val="000000"/>
                </a:solidFill>
                <a:latin typeface="Alata"/>
              </a:rPr>
              <a:t> </a:t>
            </a:r>
            <a:r>
              <a:rPr lang="en-US" sz="3600" dirty="0" err="1">
                <a:solidFill>
                  <a:srgbClr val="000000"/>
                </a:solidFill>
                <a:latin typeface="Alata"/>
              </a:rPr>
              <a:t>trị</a:t>
            </a:r>
            <a:r>
              <a:rPr lang="en-US" sz="3600" dirty="0">
                <a:solidFill>
                  <a:srgbClr val="000000"/>
                </a:solidFill>
                <a:latin typeface="Alata"/>
              </a:rPr>
              <a:t> </a:t>
            </a:r>
            <a:r>
              <a:rPr lang="en-US" sz="3600" dirty="0" err="1">
                <a:solidFill>
                  <a:srgbClr val="000000"/>
                </a:solidFill>
                <a:latin typeface="Alata"/>
              </a:rPr>
              <a:t>cao</a:t>
            </a:r>
            <a:r>
              <a:rPr lang="en-US" sz="3600" dirty="0">
                <a:solidFill>
                  <a:srgbClr val="000000"/>
                </a:solidFill>
                <a:latin typeface="Alata"/>
              </a:rPr>
              <a:t> </a:t>
            </a:r>
            <a:r>
              <a:rPr lang="en-US" sz="3600" dirty="0" err="1">
                <a:solidFill>
                  <a:srgbClr val="000000"/>
                </a:solidFill>
                <a:latin typeface="Alata"/>
              </a:rPr>
              <a:t>và</a:t>
            </a:r>
            <a:r>
              <a:rPr lang="en-US" sz="3600" dirty="0">
                <a:solidFill>
                  <a:srgbClr val="000000"/>
                </a:solidFill>
                <a:latin typeface="Alata"/>
              </a:rPr>
              <a:t>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bao </a:t>
            </a:r>
            <a:r>
              <a:rPr lang="en-US" sz="3600" dirty="0" err="1">
                <a:solidFill>
                  <a:srgbClr val="000000"/>
                </a:solidFill>
                <a:latin typeface="Alata"/>
              </a:rPr>
              <a:t>gồm</a:t>
            </a:r>
            <a:r>
              <a:rPr lang="en-US" sz="3600" dirty="0">
                <a:solidFill>
                  <a:srgbClr val="000000"/>
                </a:solidFill>
                <a:latin typeface="Alata"/>
              </a:rPr>
              <a:t> </a:t>
            </a:r>
            <a:r>
              <a:rPr lang="en-US" sz="3600" dirty="0" err="1">
                <a:solidFill>
                  <a:srgbClr val="000000"/>
                </a:solidFill>
                <a:latin typeface="Alata"/>
              </a:rPr>
              <a:t>việc</a:t>
            </a:r>
            <a:r>
              <a:rPr lang="en-US" sz="3600" dirty="0">
                <a:solidFill>
                  <a:srgbClr val="000000"/>
                </a:solidFill>
                <a:latin typeface="Alata"/>
              </a:rPr>
              <a:t> </a:t>
            </a:r>
            <a:r>
              <a:rPr lang="en-US" sz="3600" dirty="0" err="1">
                <a:solidFill>
                  <a:srgbClr val="000000"/>
                </a:solidFill>
                <a:latin typeface="Alata"/>
              </a:rPr>
              <a:t>triển</a:t>
            </a:r>
            <a:r>
              <a:rPr lang="en-US" sz="3600" dirty="0">
                <a:solidFill>
                  <a:srgbClr val="000000"/>
                </a:solidFill>
                <a:latin typeface="Alata"/>
              </a:rPr>
              <a:t> </a:t>
            </a:r>
            <a:r>
              <a:rPr lang="en-US" sz="3600" dirty="0" err="1">
                <a:solidFill>
                  <a:srgbClr val="000000"/>
                </a:solidFill>
                <a:latin typeface="Alata"/>
              </a:rPr>
              <a:t>khai</a:t>
            </a:r>
            <a:r>
              <a:rPr lang="en-US" sz="3600" dirty="0">
                <a:solidFill>
                  <a:srgbClr val="000000"/>
                </a:solidFill>
                <a:latin typeface="Alata"/>
              </a:rPr>
              <a:t> </a:t>
            </a:r>
            <a:r>
              <a:rPr lang="en-US" sz="3600" dirty="0" err="1">
                <a:solidFill>
                  <a:srgbClr val="000000"/>
                </a:solidFill>
                <a:latin typeface="Alata"/>
              </a:rPr>
              <a:t>dự</a:t>
            </a:r>
            <a:r>
              <a:rPr lang="en-US" sz="3600" dirty="0">
                <a:solidFill>
                  <a:srgbClr val="000000"/>
                </a:solidFill>
                <a:latin typeface="Alata"/>
              </a:rPr>
              <a:t> </a:t>
            </a:r>
            <a:r>
              <a:rPr lang="en-US" sz="3600" dirty="0" err="1">
                <a:solidFill>
                  <a:srgbClr val="000000"/>
                </a:solidFill>
                <a:latin typeface="Alata"/>
              </a:rPr>
              <a:t>phòng</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Quy</a:t>
            </a:r>
            <a:r>
              <a:rPr lang="en-US" sz="3600" dirty="0">
                <a:solidFill>
                  <a:srgbClr val="000000"/>
                </a:solidFill>
                <a:latin typeface="Alata"/>
              </a:rPr>
              <a:t> </a:t>
            </a:r>
            <a:r>
              <a:rPr lang="en-US" sz="3600" dirty="0" err="1">
                <a:solidFill>
                  <a:srgbClr val="000000"/>
                </a:solidFill>
                <a:latin typeface="Alata"/>
              </a:rPr>
              <a:t>tắc</a:t>
            </a:r>
            <a:r>
              <a:rPr lang="en-US" sz="3600" dirty="0">
                <a:solidFill>
                  <a:srgbClr val="000000"/>
                </a:solidFill>
                <a:latin typeface="Alata"/>
              </a:rPr>
              <a:t> </a:t>
            </a:r>
            <a:r>
              <a:rPr lang="en-US" sz="3600" dirty="0" err="1">
                <a:solidFill>
                  <a:srgbClr val="000000"/>
                </a:solidFill>
                <a:latin typeface="Alata"/>
              </a:rPr>
              <a:t>để</a:t>
            </a:r>
            <a:r>
              <a:rPr lang="en-US" sz="3600" dirty="0">
                <a:solidFill>
                  <a:srgbClr val="000000"/>
                </a:solidFill>
                <a:latin typeface="Alata"/>
              </a:rPr>
              <a:t> </a:t>
            </a:r>
            <a:r>
              <a:rPr lang="en-US" sz="3600" dirty="0" err="1">
                <a:solidFill>
                  <a:srgbClr val="000000"/>
                </a:solidFill>
                <a:latin typeface="Alata"/>
              </a:rPr>
              <a:t>đảm</a:t>
            </a:r>
            <a:r>
              <a:rPr lang="en-US" sz="3600" dirty="0">
                <a:solidFill>
                  <a:srgbClr val="000000"/>
                </a:solidFill>
                <a:latin typeface="Alata"/>
              </a:rPr>
              <a:t> </a:t>
            </a:r>
            <a:r>
              <a:rPr lang="en-US" sz="3600" dirty="0" err="1">
                <a:solidFill>
                  <a:srgbClr val="000000"/>
                </a:solidFill>
                <a:latin typeface="Alata"/>
              </a:rPr>
              <a:t>bảo</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yêu</a:t>
            </a:r>
            <a:r>
              <a:rPr lang="en-US" sz="3600" dirty="0">
                <a:solidFill>
                  <a:srgbClr val="000000"/>
                </a:solidFill>
                <a:latin typeface="Alata"/>
              </a:rPr>
              <a:t> </a:t>
            </a:r>
            <a:r>
              <a:rPr lang="en-US" sz="3600" dirty="0" err="1">
                <a:solidFill>
                  <a:srgbClr val="000000"/>
                </a:solidFill>
                <a:latin typeface="Alata"/>
              </a:rPr>
              <a:t>cầu</a:t>
            </a:r>
            <a:r>
              <a:rPr lang="en-US" sz="3600" dirty="0">
                <a:solidFill>
                  <a:srgbClr val="000000"/>
                </a:solidFill>
                <a:latin typeface="Alata"/>
              </a:rPr>
              <a:t> </a:t>
            </a:r>
            <a:r>
              <a:rPr lang="en-US" sz="3600" dirty="0" err="1">
                <a:solidFill>
                  <a:srgbClr val="000000"/>
                </a:solidFill>
                <a:latin typeface="Alata"/>
              </a:rPr>
              <a:t>về</a:t>
            </a:r>
            <a:r>
              <a:rPr lang="en-US" sz="3600" dirty="0">
                <a:solidFill>
                  <a:srgbClr val="000000"/>
                </a:solidFill>
                <a:latin typeface="Alata"/>
              </a:rPr>
              <a:t> </a:t>
            </a:r>
            <a:r>
              <a:rPr lang="en-US" sz="3600" dirty="0" err="1">
                <a:solidFill>
                  <a:srgbClr val="000000"/>
                </a:solidFill>
                <a:latin typeface="Alata"/>
              </a:rPr>
              <a:t>độ</a:t>
            </a:r>
            <a:r>
              <a:rPr lang="en-US" sz="3600" dirty="0">
                <a:solidFill>
                  <a:srgbClr val="000000"/>
                </a:solidFill>
                <a:latin typeface="Alata"/>
              </a:rPr>
              <a:t> tin </a:t>
            </a:r>
            <a:r>
              <a:rPr lang="en-US" sz="3600" dirty="0" err="1">
                <a:solidFill>
                  <a:srgbClr val="000000"/>
                </a:solidFill>
                <a:latin typeface="Alata"/>
              </a:rPr>
              <a:t>cậy</a:t>
            </a:r>
            <a:r>
              <a:rPr lang="en-US" sz="3600" dirty="0">
                <a:solidFill>
                  <a:srgbClr val="000000"/>
                </a:solidFill>
                <a:latin typeface="Alata"/>
              </a:rPr>
              <a:t> </a:t>
            </a:r>
            <a:r>
              <a:rPr lang="en-US" sz="3600" dirty="0" err="1">
                <a:solidFill>
                  <a:srgbClr val="000000"/>
                </a:solidFill>
                <a:latin typeface="Alata"/>
              </a:rPr>
              <a:t>đã</a:t>
            </a:r>
            <a:r>
              <a:rPr lang="en-US" sz="3600" dirty="0">
                <a:solidFill>
                  <a:srgbClr val="000000"/>
                </a:solidFill>
                <a:latin typeface="Alata"/>
              </a:rPr>
              <a:t> </a:t>
            </a:r>
            <a:r>
              <a:rPr lang="en-US" sz="3600" dirty="0" err="1">
                <a:solidFill>
                  <a:srgbClr val="000000"/>
                </a:solidFill>
                <a:latin typeface="Alata"/>
              </a:rPr>
              <a:t>xác</a:t>
            </a:r>
            <a:r>
              <a:rPr lang="en-US" sz="3600" dirty="0">
                <a:solidFill>
                  <a:srgbClr val="000000"/>
                </a:solidFill>
                <a:latin typeface="Alata"/>
              </a:rPr>
              <a:t> </a:t>
            </a:r>
            <a:r>
              <a:rPr lang="en-US" sz="3600" dirty="0" err="1">
                <a:solidFill>
                  <a:srgbClr val="000000"/>
                </a:solidFill>
                <a:latin typeface="Alata"/>
              </a:rPr>
              <a:t>định</a:t>
            </a:r>
            <a:r>
              <a:rPr lang="en-US" sz="3600" dirty="0">
                <a:solidFill>
                  <a:srgbClr val="000000"/>
                </a:solidFill>
                <a:latin typeface="Alata"/>
              </a:rPr>
              <a:t> </a:t>
            </a:r>
            <a:r>
              <a:rPr lang="en-US" sz="3600" dirty="0" err="1">
                <a:solidFill>
                  <a:srgbClr val="000000"/>
                </a:solidFill>
                <a:latin typeface="Alata"/>
              </a:rPr>
              <a:t>trước</a:t>
            </a:r>
            <a:r>
              <a:rPr lang="en-US" sz="3600" dirty="0">
                <a:solidFill>
                  <a:srgbClr val="000000"/>
                </a:solidFill>
                <a:latin typeface="Alata"/>
              </a:rPr>
              <a:t> </a:t>
            </a:r>
            <a:r>
              <a:rPr lang="en-US" sz="3600" dirty="0" err="1">
                <a:solidFill>
                  <a:srgbClr val="000000"/>
                </a:solidFill>
                <a:latin typeface="Alata"/>
              </a:rPr>
              <a:t>đó</a:t>
            </a:r>
            <a:endParaRPr lang="en-US" sz="3600" dirty="0">
              <a:solidFill>
                <a:srgbClr val="000000"/>
              </a:solidFill>
              <a:latin typeface="Alat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795337" y="1059177"/>
            <a:ext cx="16697325" cy="4084323"/>
          </a:xfrm>
          <a:prstGeom prst="rect">
            <a:avLst/>
          </a:prstGeom>
        </p:spPr>
        <p:txBody>
          <a:bodyPr wrap="square" lIns="0" tIns="0" rIns="0" bIns="0" rtlCol="0" anchor="t">
            <a:spAutoFit/>
          </a:bodyPr>
          <a:lstStyle/>
          <a:p>
            <a:pPr algn="ctr">
              <a:lnSpc>
                <a:spcPts val="6480"/>
              </a:lnSpc>
              <a:spcBef>
                <a:spcPct val="0"/>
              </a:spcBef>
            </a:pPr>
            <a:r>
              <a:rPr lang="en-US" sz="5400" dirty="0" err="1">
                <a:solidFill>
                  <a:srgbClr val="000000"/>
                </a:solidFill>
                <a:latin typeface="Alata"/>
              </a:rPr>
              <a:t>Bước</a:t>
            </a:r>
            <a:r>
              <a:rPr lang="en-US" sz="5400" dirty="0">
                <a:solidFill>
                  <a:srgbClr val="000000"/>
                </a:solidFill>
                <a:latin typeface="Alata"/>
              </a:rPr>
              <a:t> 12: </a:t>
            </a:r>
            <a:r>
              <a:rPr lang="en-US" sz="5400" dirty="0" err="1">
                <a:solidFill>
                  <a:srgbClr val="000000"/>
                </a:solidFill>
                <a:latin typeface="Alata"/>
              </a:rPr>
              <a:t>Áp</a:t>
            </a:r>
            <a:r>
              <a:rPr lang="en-US" sz="5400" dirty="0">
                <a:solidFill>
                  <a:srgbClr val="000000"/>
                </a:solidFill>
                <a:latin typeface="Alata"/>
              </a:rPr>
              <a:t> </a:t>
            </a:r>
            <a:r>
              <a:rPr lang="en-US" sz="5400" dirty="0" err="1">
                <a:solidFill>
                  <a:srgbClr val="000000"/>
                </a:solidFill>
                <a:latin typeface="Alata"/>
              </a:rPr>
              <a:t>dụng</a:t>
            </a:r>
            <a:r>
              <a:rPr lang="en-US" sz="5400" dirty="0">
                <a:solidFill>
                  <a:srgbClr val="000000"/>
                </a:solidFill>
                <a:latin typeface="Alata"/>
              </a:rPr>
              <a:t> </a:t>
            </a:r>
            <a:r>
              <a:rPr lang="en-US" sz="5400" dirty="0" err="1">
                <a:solidFill>
                  <a:srgbClr val="000000"/>
                </a:solidFill>
                <a:latin typeface="Alata"/>
              </a:rPr>
              <a:t>hướng</a:t>
            </a:r>
            <a:r>
              <a:rPr lang="en-US" sz="5400" dirty="0">
                <a:solidFill>
                  <a:srgbClr val="000000"/>
                </a:solidFill>
                <a:latin typeface="Alata"/>
              </a:rPr>
              <a:t> </a:t>
            </a:r>
            <a:r>
              <a:rPr lang="en-US" sz="5400" dirty="0" err="1">
                <a:solidFill>
                  <a:srgbClr val="000000"/>
                </a:solidFill>
                <a:latin typeface="Alata"/>
              </a:rPr>
              <a:t>dịch</a:t>
            </a:r>
            <a:r>
              <a:rPr lang="en-US" sz="5400" dirty="0">
                <a:solidFill>
                  <a:srgbClr val="000000"/>
                </a:solidFill>
                <a:latin typeface="Alata"/>
              </a:rPr>
              <a:t> </a:t>
            </a:r>
            <a:r>
              <a:rPr lang="en-US" sz="5400" dirty="0" err="1">
                <a:solidFill>
                  <a:srgbClr val="000000"/>
                </a:solidFill>
                <a:latin typeface="Alata"/>
              </a:rPr>
              <a:t>vụ</a:t>
            </a:r>
            <a:endParaRPr lang="en-US" sz="5400" dirty="0">
              <a:solidFill>
                <a:srgbClr val="000000"/>
              </a:solidFill>
              <a:latin typeface="Alata"/>
            </a:endParaRPr>
          </a:p>
          <a:p>
            <a:pPr algn="ctr">
              <a:lnSpc>
                <a:spcPts val="6480"/>
              </a:lnSpc>
              <a:spcBef>
                <a:spcPct val="0"/>
              </a:spcBef>
            </a:pPr>
            <a:endParaRPr lang="en-US" sz="5400" dirty="0">
              <a:solidFill>
                <a:srgbClr val="000000"/>
              </a:solidFill>
              <a:latin typeface="Alata"/>
            </a:endParaRPr>
          </a:p>
          <a:p>
            <a:pPr algn="ctr">
              <a:lnSpc>
                <a:spcPts val="6480"/>
              </a:lnSpc>
              <a:spcBef>
                <a:spcPct val="0"/>
              </a:spcBef>
            </a:pPr>
            <a:endParaRPr lang="en-US" sz="5400" dirty="0">
              <a:solidFill>
                <a:srgbClr val="000000"/>
              </a:solidFill>
              <a:latin typeface="Alata"/>
            </a:endParaRPr>
          </a:p>
          <a:p>
            <a:pPr algn="ctr">
              <a:lnSpc>
                <a:spcPts val="6480"/>
              </a:lnSpc>
              <a:spcBef>
                <a:spcPct val="0"/>
              </a:spcBef>
            </a:pPr>
            <a:r>
              <a:rPr lang="en-US" sz="3600" dirty="0" err="1">
                <a:solidFill>
                  <a:srgbClr val="000000"/>
                </a:solidFill>
                <a:latin typeface="Alata"/>
              </a:rPr>
              <a:t>Bước</a:t>
            </a:r>
            <a:r>
              <a:rPr lang="en-US" sz="3600" dirty="0">
                <a:solidFill>
                  <a:srgbClr val="000000"/>
                </a:solidFill>
                <a:latin typeface="Alata"/>
              </a:rPr>
              <a:t> </a:t>
            </a:r>
            <a:r>
              <a:rPr lang="en-US" sz="3600" dirty="0" err="1">
                <a:solidFill>
                  <a:srgbClr val="000000"/>
                </a:solidFill>
                <a:latin typeface="Alata"/>
              </a:rPr>
              <a:t>này</a:t>
            </a:r>
            <a:r>
              <a:rPr lang="en-US" sz="3600" dirty="0">
                <a:solidFill>
                  <a:srgbClr val="000000"/>
                </a:solidFill>
                <a:latin typeface="Alata"/>
              </a:rPr>
              <a:t> </a:t>
            </a:r>
            <a:r>
              <a:rPr lang="en-US" sz="3600" dirty="0" err="1">
                <a:solidFill>
                  <a:srgbClr val="000000"/>
                </a:solidFill>
                <a:latin typeface="Alata"/>
              </a:rPr>
              <a:t>lặp</a:t>
            </a:r>
            <a:r>
              <a:rPr lang="en-US" sz="3600" dirty="0">
                <a:solidFill>
                  <a:srgbClr val="000000"/>
                </a:solidFill>
                <a:latin typeface="Alata"/>
              </a:rPr>
              <a:t> </a:t>
            </a:r>
            <a:r>
              <a:rPr lang="en-US" sz="3600" dirty="0" err="1">
                <a:solidFill>
                  <a:srgbClr val="000000"/>
                </a:solidFill>
                <a:latin typeface="Alata"/>
              </a:rPr>
              <a:t>lại</a:t>
            </a:r>
            <a:r>
              <a:rPr lang="en-US" sz="3600" dirty="0">
                <a:solidFill>
                  <a:srgbClr val="000000"/>
                </a:solidFill>
                <a:latin typeface="Alata"/>
              </a:rPr>
              <a:t> </a:t>
            </a:r>
            <a:r>
              <a:rPr lang="en-US" sz="3600" dirty="0" err="1">
                <a:solidFill>
                  <a:srgbClr val="000000"/>
                </a:solidFill>
                <a:latin typeface="Alata"/>
              </a:rPr>
              <a:t>Bước</a:t>
            </a:r>
            <a:r>
              <a:rPr lang="en-US" sz="3600" dirty="0">
                <a:solidFill>
                  <a:srgbClr val="000000"/>
                </a:solidFill>
                <a:latin typeface="Alata"/>
              </a:rPr>
              <a:t> 7 </a:t>
            </a:r>
            <a:r>
              <a:rPr lang="en-US" sz="3600" dirty="0" err="1">
                <a:solidFill>
                  <a:srgbClr val="000000"/>
                </a:solidFill>
                <a:latin typeface="Alata"/>
              </a:rPr>
              <a:t>được</a:t>
            </a:r>
            <a:r>
              <a:rPr lang="en-US" sz="3600" dirty="0">
                <a:solidFill>
                  <a:srgbClr val="000000"/>
                </a:solidFill>
                <a:latin typeface="Alata"/>
              </a:rPr>
              <a:t> </a:t>
            </a:r>
            <a:r>
              <a:rPr lang="en-US" sz="3600" dirty="0" err="1">
                <a:solidFill>
                  <a:srgbClr val="000000"/>
                </a:solidFill>
                <a:latin typeface="Alata"/>
              </a:rPr>
              <a:t>cung</a:t>
            </a:r>
            <a:r>
              <a:rPr lang="en-US" sz="3600" dirty="0">
                <a:solidFill>
                  <a:srgbClr val="000000"/>
                </a:solidFill>
                <a:latin typeface="Alata"/>
              </a:rPr>
              <a:t> </a:t>
            </a:r>
            <a:r>
              <a:rPr lang="en-US" sz="3600" dirty="0" err="1">
                <a:solidFill>
                  <a:srgbClr val="000000"/>
                </a:solidFill>
                <a:latin typeface="Alata"/>
              </a:rPr>
              <a:t>cấp</a:t>
            </a:r>
            <a:r>
              <a:rPr lang="en-US" sz="3600" dirty="0">
                <a:solidFill>
                  <a:srgbClr val="000000"/>
                </a:solidFill>
                <a:latin typeface="Alata"/>
              </a:rPr>
              <a:t> </a:t>
            </a:r>
            <a:r>
              <a:rPr lang="en-US" sz="3600" dirty="0" err="1">
                <a:solidFill>
                  <a:srgbClr val="000000"/>
                </a:solidFill>
                <a:latin typeface="Alata"/>
              </a:rPr>
              <a:t>cụ</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ở </a:t>
            </a:r>
            <a:r>
              <a:rPr lang="en-US" sz="3600" dirty="0" err="1">
                <a:solidFill>
                  <a:srgbClr val="000000"/>
                </a:solidFill>
                <a:latin typeface="Alata"/>
              </a:rPr>
              <a:t>đây</a:t>
            </a:r>
            <a:r>
              <a:rPr lang="en-US" sz="3600" dirty="0">
                <a:solidFill>
                  <a:srgbClr val="000000"/>
                </a:solidFill>
                <a:latin typeface="Alata"/>
              </a:rPr>
              <a:t> </a:t>
            </a:r>
            <a:r>
              <a:rPr lang="en-US" sz="3600" dirty="0" err="1">
                <a:solidFill>
                  <a:srgbClr val="000000"/>
                </a:solidFill>
                <a:latin typeface="Alata"/>
              </a:rPr>
              <a:t>cho</a:t>
            </a:r>
            <a:r>
              <a:rPr lang="en-US" sz="3600" dirty="0">
                <a:solidFill>
                  <a:srgbClr val="000000"/>
                </a:solidFill>
                <a:latin typeface="Alata"/>
              </a:rPr>
              <a:t> </a:t>
            </a:r>
            <a:r>
              <a:rPr lang="en-US" sz="3600" dirty="0" err="1">
                <a:solidFill>
                  <a:srgbClr val="000000"/>
                </a:solidFill>
                <a:latin typeface="Alata"/>
              </a:rPr>
              <a:t>bất</a:t>
            </a:r>
            <a:r>
              <a:rPr lang="en-US" sz="3600" dirty="0">
                <a:solidFill>
                  <a:srgbClr val="000000"/>
                </a:solidFill>
                <a:latin typeface="Alata"/>
              </a:rPr>
              <a:t> </a:t>
            </a:r>
            <a:r>
              <a:rPr lang="en-US" sz="3600" dirty="0" err="1">
                <a:solidFill>
                  <a:srgbClr val="000000"/>
                </a:solidFill>
                <a:latin typeface="Alata"/>
              </a:rPr>
              <a:t>kỳ</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cử</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tiện</a:t>
            </a:r>
            <a:r>
              <a:rPr lang="en-US" sz="3600" dirty="0">
                <a:solidFill>
                  <a:srgbClr val="000000"/>
                </a:solidFill>
                <a:latin typeface="Alata"/>
              </a:rPr>
              <a:t> </a:t>
            </a:r>
            <a:r>
              <a:rPr lang="en-US" sz="3600" dirty="0" err="1">
                <a:solidFill>
                  <a:srgbClr val="000000"/>
                </a:solidFill>
                <a:latin typeface="Alata"/>
              </a:rPr>
              <a:t>ích</a:t>
            </a:r>
            <a:r>
              <a:rPr lang="en-US" sz="3600" dirty="0">
                <a:solidFill>
                  <a:srgbClr val="000000"/>
                </a:solidFill>
                <a:latin typeface="Alata"/>
              </a:rPr>
              <a:t> </a:t>
            </a:r>
            <a:r>
              <a:rPr lang="en-US" sz="3600" dirty="0" err="1">
                <a:solidFill>
                  <a:srgbClr val="000000"/>
                </a:solidFill>
                <a:latin typeface="Alata"/>
              </a:rPr>
              <a:t>mới</a:t>
            </a:r>
            <a:r>
              <a:rPr lang="en-US" sz="3600" dirty="0">
                <a:solidFill>
                  <a:srgbClr val="000000"/>
                </a:solidFill>
                <a:latin typeface="Alata"/>
              </a:rPr>
              <a:t> </a:t>
            </a:r>
            <a:r>
              <a:rPr lang="en-US" sz="3600" dirty="0" err="1">
                <a:solidFill>
                  <a:srgbClr val="000000"/>
                </a:solidFill>
                <a:latin typeface="Alata"/>
              </a:rPr>
              <a:t>nào</a:t>
            </a:r>
            <a:r>
              <a:rPr lang="en-US" sz="3600" dirty="0">
                <a:solidFill>
                  <a:srgbClr val="000000"/>
                </a:solidFill>
                <a:latin typeface="Alata"/>
              </a:rPr>
              <a:t>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a:t>
            </a:r>
            <a:r>
              <a:rPr lang="en-US" sz="3600" dirty="0" err="1">
                <a:solidFill>
                  <a:srgbClr val="000000"/>
                </a:solidFill>
                <a:latin typeface="Alata"/>
              </a:rPr>
              <a:t>xuất</a:t>
            </a:r>
            <a:r>
              <a:rPr lang="en-US" sz="3600" dirty="0">
                <a:solidFill>
                  <a:srgbClr val="000000"/>
                </a:solidFill>
                <a:latin typeface="Alata"/>
              </a:rPr>
              <a:t> </a:t>
            </a:r>
            <a:r>
              <a:rPr lang="en-US" sz="3600" dirty="0" err="1">
                <a:solidFill>
                  <a:srgbClr val="000000"/>
                </a:solidFill>
                <a:latin typeface="Alata"/>
              </a:rPr>
              <a:t>hiện</a:t>
            </a:r>
            <a:r>
              <a:rPr lang="en-US" sz="3600" dirty="0">
                <a:solidFill>
                  <a:srgbClr val="000000"/>
                </a:solidFill>
                <a:latin typeface="Alata"/>
              </a:rPr>
              <a:t> </a:t>
            </a:r>
            <a:r>
              <a:rPr lang="en-US" sz="3600" dirty="0" err="1">
                <a:solidFill>
                  <a:srgbClr val="000000"/>
                </a:solidFill>
                <a:latin typeface="Alata"/>
              </a:rPr>
              <a:t>sau</a:t>
            </a:r>
            <a:r>
              <a:rPr lang="en-US" sz="3600" dirty="0">
                <a:solidFill>
                  <a:srgbClr val="000000"/>
                </a:solidFill>
                <a:latin typeface="Alata"/>
              </a:rPr>
              <a:t> </a:t>
            </a:r>
            <a:r>
              <a:rPr lang="en-US" sz="3600" dirty="0" err="1">
                <a:solidFill>
                  <a:srgbClr val="000000"/>
                </a:solidFill>
                <a:latin typeface="Alata"/>
              </a:rPr>
              <a:t>khi</a:t>
            </a:r>
            <a:r>
              <a:rPr lang="en-US" sz="3600" dirty="0">
                <a:solidFill>
                  <a:srgbClr val="000000"/>
                </a:solidFill>
                <a:latin typeface="Alata"/>
              </a:rPr>
              <a:t> </a:t>
            </a:r>
            <a:r>
              <a:rPr lang="en-US" sz="3600" dirty="0" err="1">
                <a:solidFill>
                  <a:srgbClr val="000000"/>
                </a:solidFill>
                <a:latin typeface="Alata"/>
              </a:rPr>
              <a:t>hoàn</a:t>
            </a:r>
            <a:r>
              <a:rPr lang="en-US" sz="3600" dirty="0">
                <a:solidFill>
                  <a:srgbClr val="000000"/>
                </a:solidFill>
                <a:latin typeface="Alata"/>
              </a:rPr>
              <a:t> </a:t>
            </a:r>
            <a:r>
              <a:rPr lang="en-US" sz="3600" dirty="0" err="1">
                <a:solidFill>
                  <a:srgbClr val="000000"/>
                </a:solidFill>
                <a:latin typeface="Alata"/>
              </a:rPr>
              <a:t>thành</a:t>
            </a:r>
            <a:r>
              <a:rPr lang="en-US" sz="3600" dirty="0">
                <a:solidFill>
                  <a:srgbClr val="000000"/>
                </a:solidFill>
                <a:latin typeface="Alata"/>
              </a:rPr>
              <a:t> </a:t>
            </a:r>
            <a:r>
              <a:rPr lang="en-US" sz="3600" dirty="0" err="1">
                <a:solidFill>
                  <a:srgbClr val="000000"/>
                </a:solidFill>
                <a:latin typeface="Alata"/>
              </a:rPr>
              <a:t>Bước</a:t>
            </a:r>
            <a:r>
              <a:rPr lang="en-US" sz="3600" dirty="0">
                <a:solidFill>
                  <a:srgbClr val="000000"/>
                </a:solidFill>
                <a:latin typeface="Alata"/>
              </a:rPr>
              <a:t> 9 </a:t>
            </a:r>
            <a:r>
              <a:rPr lang="en-US" sz="3600" dirty="0" err="1">
                <a:solidFill>
                  <a:srgbClr val="000000"/>
                </a:solidFill>
                <a:latin typeface="Alata"/>
              </a:rPr>
              <a:t>và</a:t>
            </a:r>
            <a:r>
              <a:rPr lang="en-US" sz="3600" dirty="0">
                <a:solidFill>
                  <a:srgbClr val="000000"/>
                </a:solidFill>
                <a:latin typeface="Alata"/>
              </a:rPr>
              <a:t> 10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028700" y="1466850"/>
            <a:ext cx="16230600" cy="6585008"/>
          </a:xfrm>
          <a:prstGeom prst="rect">
            <a:avLst/>
          </a:prstGeom>
        </p:spPr>
        <p:txBody>
          <a:bodyPr lIns="0" tIns="0" rIns="0" bIns="0" rtlCol="0" anchor="t">
            <a:spAutoFit/>
          </a:bodyPr>
          <a:lstStyle/>
          <a:p>
            <a:pPr algn="ctr">
              <a:lnSpc>
                <a:spcPts val="6480"/>
              </a:lnSpc>
              <a:spcBef>
                <a:spcPct val="0"/>
              </a:spcBef>
            </a:pPr>
            <a:r>
              <a:rPr lang="en-US" sz="5400" dirty="0" err="1">
                <a:solidFill>
                  <a:srgbClr val="000000"/>
                </a:solidFill>
                <a:latin typeface="Alata"/>
              </a:rPr>
              <a:t>Bước</a:t>
            </a:r>
            <a:r>
              <a:rPr lang="en-US" sz="5400" dirty="0">
                <a:solidFill>
                  <a:srgbClr val="000000"/>
                </a:solidFill>
                <a:latin typeface="Alata"/>
              </a:rPr>
              <a:t> 13: </a:t>
            </a:r>
            <a:r>
              <a:rPr lang="en-US" sz="5400" dirty="0" err="1">
                <a:solidFill>
                  <a:srgbClr val="000000"/>
                </a:solidFill>
                <a:latin typeface="Alata"/>
              </a:rPr>
              <a:t>Sửa</a:t>
            </a:r>
            <a:r>
              <a:rPr lang="en-US" sz="5400" dirty="0">
                <a:solidFill>
                  <a:srgbClr val="000000"/>
                </a:solidFill>
                <a:latin typeface="Alata"/>
              </a:rPr>
              <a:t> </a:t>
            </a:r>
            <a:r>
              <a:rPr lang="en-US" sz="5400" dirty="0" err="1">
                <a:solidFill>
                  <a:srgbClr val="000000"/>
                </a:solidFill>
                <a:latin typeface="Alata"/>
              </a:rPr>
              <a:t>đổi</a:t>
            </a:r>
            <a:r>
              <a:rPr lang="en-US" sz="5400" dirty="0">
                <a:solidFill>
                  <a:srgbClr val="000000"/>
                </a:solidFill>
                <a:latin typeface="Alata"/>
              </a:rPr>
              <a:t> </a:t>
            </a:r>
            <a:r>
              <a:rPr lang="en-US" sz="5400" dirty="0" err="1">
                <a:solidFill>
                  <a:srgbClr val="000000"/>
                </a:solidFill>
                <a:latin typeface="Alata"/>
              </a:rPr>
              <a:t>các</a:t>
            </a:r>
            <a:r>
              <a:rPr lang="en-US" sz="5400" dirty="0">
                <a:solidFill>
                  <a:srgbClr val="000000"/>
                </a:solidFill>
                <a:latin typeface="Alata"/>
              </a:rPr>
              <a:t> </a:t>
            </a:r>
            <a:r>
              <a:rPr lang="en-US" sz="5400" dirty="0" err="1">
                <a:solidFill>
                  <a:srgbClr val="000000"/>
                </a:solidFill>
                <a:latin typeface="Alata"/>
              </a:rPr>
              <a:t>Thành</a:t>
            </a:r>
            <a:r>
              <a:rPr lang="en-US" sz="5400" dirty="0">
                <a:solidFill>
                  <a:srgbClr val="000000"/>
                </a:solidFill>
                <a:latin typeface="Alata"/>
              </a:rPr>
              <a:t> </a:t>
            </a:r>
            <a:r>
              <a:rPr lang="en-US" sz="5400" dirty="0" err="1">
                <a:solidFill>
                  <a:srgbClr val="000000"/>
                </a:solidFill>
                <a:latin typeface="Alata"/>
              </a:rPr>
              <a:t>phần</a:t>
            </a:r>
            <a:r>
              <a:rPr lang="en-US" sz="5400" dirty="0">
                <a:solidFill>
                  <a:srgbClr val="000000"/>
                </a:solidFill>
                <a:latin typeface="Alata"/>
              </a:rPr>
              <a:t> </a:t>
            </a:r>
            <a:r>
              <a:rPr lang="en-US" sz="5400" dirty="0" err="1">
                <a:solidFill>
                  <a:srgbClr val="000000"/>
                </a:solidFill>
                <a:latin typeface="Alata"/>
              </a:rPr>
              <a:t>Dịch</a:t>
            </a:r>
            <a:r>
              <a:rPr lang="en-US" sz="5400" dirty="0">
                <a:solidFill>
                  <a:srgbClr val="000000"/>
                </a:solidFill>
                <a:latin typeface="Alata"/>
              </a:rPr>
              <a:t> </a:t>
            </a:r>
            <a:r>
              <a:rPr lang="en-US" sz="5400" dirty="0" err="1">
                <a:solidFill>
                  <a:srgbClr val="000000"/>
                </a:solidFill>
                <a:latin typeface="Alata"/>
              </a:rPr>
              <a:t>vụ</a:t>
            </a:r>
            <a:r>
              <a:rPr lang="en-US" sz="5400" dirty="0">
                <a:solidFill>
                  <a:srgbClr val="000000"/>
                </a:solidFill>
                <a:latin typeface="Alata"/>
              </a:rPr>
              <a:t> </a:t>
            </a:r>
          </a:p>
          <a:p>
            <a:pPr algn="ctr">
              <a:lnSpc>
                <a:spcPts val="6480"/>
              </a:lnSpc>
              <a:spcBef>
                <a:spcPct val="0"/>
              </a:spcBef>
            </a:pPr>
            <a:r>
              <a:rPr lang="en-US" sz="5400" dirty="0" err="1">
                <a:solidFill>
                  <a:srgbClr val="000000"/>
                </a:solidFill>
                <a:latin typeface="Alata"/>
              </a:rPr>
              <a:t>Của</a:t>
            </a:r>
            <a:r>
              <a:rPr lang="en-US" sz="5400" dirty="0">
                <a:solidFill>
                  <a:srgbClr val="000000"/>
                </a:solidFill>
                <a:latin typeface="Alata"/>
              </a:rPr>
              <a:t> </a:t>
            </a:r>
            <a:r>
              <a:rPr lang="en-US" sz="5400" dirty="0" err="1">
                <a:solidFill>
                  <a:srgbClr val="000000"/>
                </a:solidFill>
                <a:latin typeface="Alata"/>
              </a:rPr>
              <a:t>Ứng</a:t>
            </a:r>
            <a:r>
              <a:rPr lang="en-US" sz="5400" dirty="0">
                <a:solidFill>
                  <a:srgbClr val="000000"/>
                </a:solidFill>
                <a:latin typeface="Alata"/>
              </a:rPr>
              <a:t> </a:t>
            </a:r>
            <a:r>
              <a:rPr lang="en-US" sz="5400" dirty="0" err="1">
                <a:solidFill>
                  <a:srgbClr val="000000"/>
                </a:solidFill>
                <a:latin typeface="Alata"/>
              </a:rPr>
              <a:t>viên</a:t>
            </a:r>
            <a:endParaRPr lang="en-US" sz="5400" dirty="0">
              <a:solidFill>
                <a:srgbClr val="000000"/>
              </a:solidFill>
              <a:latin typeface="Alata"/>
            </a:endParaRPr>
          </a:p>
          <a:p>
            <a:pPr algn="ctr">
              <a:lnSpc>
                <a:spcPts val="6480"/>
              </a:lnSpc>
              <a:spcBef>
                <a:spcPct val="0"/>
              </a:spcBef>
            </a:pPr>
            <a:endParaRPr lang="en-US" sz="5400" dirty="0">
              <a:solidFill>
                <a:srgbClr val="000000"/>
              </a:solidFill>
              <a:latin typeface="Alata"/>
            </a:endParaRPr>
          </a:p>
          <a:p>
            <a:pPr algn="ctr">
              <a:lnSpc>
                <a:spcPts val="6480"/>
              </a:lnSpc>
              <a:spcBef>
                <a:spcPct val="0"/>
              </a:spcBef>
            </a:pPr>
            <a:r>
              <a:rPr lang="en-US" sz="3600" dirty="0" err="1">
                <a:solidFill>
                  <a:srgbClr val="000000"/>
                </a:solidFill>
                <a:latin typeface="Alata"/>
              </a:rPr>
              <a:t>Bây</a:t>
            </a:r>
            <a:r>
              <a:rPr lang="en-US" sz="3600" dirty="0">
                <a:solidFill>
                  <a:srgbClr val="000000"/>
                </a:solidFill>
                <a:latin typeface="Alata"/>
              </a:rPr>
              <a:t> </a:t>
            </a:r>
            <a:r>
              <a:rPr lang="en-US" sz="3600" dirty="0" err="1">
                <a:solidFill>
                  <a:srgbClr val="000000"/>
                </a:solidFill>
                <a:latin typeface="Alata"/>
              </a:rPr>
              <a:t>giờ</a:t>
            </a:r>
            <a:r>
              <a:rPr lang="en-US" sz="3600" dirty="0">
                <a:solidFill>
                  <a:srgbClr val="000000"/>
                </a:solidFill>
                <a:latin typeface="Alata"/>
              </a:rPr>
              <a:t>, </a:t>
            </a:r>
            <a:r>
              <a:rPr lang="en-US" sz="3600" dirty="0" err="1">
                <a:solidFill>
                  <a:srgbClr val="000000"/>
                </a:solidFill>
                <a:latin typeface="Alata"/>
              </a:rPr>
              <a:t>chúng</a:t>
            </a:r>
            <a:r>
              <a:rPr lang="en-US" sz="3600" dirty="0">
                <a:solidFill>
                  <a:srgbClr val="000000"/>
                </a:solidFill>
                <a:latin typeface="Alata"/>
              </a:rPr>
              <a:t> ta </a:t>
            </a:r>
            <a:r>
              <a:rPr lang="en-US" sz="3600" dirty="0" err="1">
                <a:solidFill>
                  <a:srgbClr val="000000"/>
                </a:solidFill>
                <a:latin typeface="Alata"/>
              </a:rPr>
              <a:t>xem</a:t>
            </a:r>
            <a:r>
              <a:rPr lang="en-US" sz="3600" dirty="0">
                <a:solidFill>
                  <a:srgbClr val="000000"/>
                </a:solidFill>
                <a:latin typeface="Alata"/>
              </a:rPr>
              <a:t> </a:t>
            </a:r>
            <a:r>
              <a:rPr lang="en-US" sz="3600" dirty="0" err="1">
                <a:solidFill>
                  <a:srgbClr val="000000"/>
                </a:solidFill>
                <a:latin typeface="Alata"/>
              </a:rPr>
              <a:t>lại</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kịch</a:t>
            </a:r>
            <a:r>
              <a:rPr lang="en-US" sz="3600" dirty="0">
                <a:solidFill>
                  <a:srgbClr val="000000"/>
                </a:solidFill>
                <a:latin typeface="Alata"/>
              </a:rPr>
              <a:t> </a:t>
            </a:r>
            <a:r>
              <a:rPr lang="en-US" sz="3600" dirty="0" err="1">
                <a:solidFill>
                  <a:srgbClr val="000000"/>
                </a:solidFill>
                <a:latin typeface="Alata"/>
              </a:rPr>
              <a:t>bản</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a:t>
            </a:r>
            <a:r>
              <a:rPr lang="en-US" sz="3600" dirty="0" err="1">
                <a:solidFill>
                  <a:srgbClr val="000000"/>
                </a:solidFill>
                <a:latin typeface="Alata"/>
              </a:rPr>
              <a:t>thành</a:t>
            </a:r>
            <a:r>
              <a:rPr lang="en-US" sz="3600" dirty="0">
                <a:solidFill>
                  <a:srgbClr val="000000"/>
                </a:solidFill>
                <a:latin typeface="Alata"/>
              </a:rPr>
              <a:t> </a:t>
            </a:r>
            <a:r>
              <a:rPr lang="en-US" sz="3600" dirty="0" err="1">
                <a:solidFill>
                  <a:srgbClr val="000000"/>
                </a:solidFill>
                <a:latin typeface="Alata"/>
              </a:rPr>
              <a:t>phần</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ban </a:t>
            </a:r>
            <a:r>
              <a:rPr lang="en-US" sz="3600" dirty="0" err="1">
                <a:solidFill>
                  <a:srgbClr val="000000"/>
                </a:solidFill>
                <a:latin typeface="Alata"/>
              </a:rPr>
              <a:t>đầu</a:t>
            </a:r>
            <a:r>
              <a:rPr lang="en-US" sz="3600" dirty="0">
                <a:solidFill>
                  <a:srgbClr val="000000"/>
                </a:solidFill>
                <a:latin typeface="Alata"/>
              </a:rPr>
              <a:t> </a:t>
            </a:r>
            <a:r>
              <a:rPr lang="en-US" sz="3600" dirty="0" err="1">
                <a:solidFill>
                  <a:srgbClr val="000000"/>
                </a:solidFill>
                <a:latin typeface="Alata"/>
              </a:rPr>
              <a:t>mà</a:t>
            </a:r>
            <a:r>
              <a:rPr lang="en-US" sz="3600" dirty="0">
                <a:solidFill>
                  <a:srgbClr val="000000"/>
                </a:solidFill>
                <a:latin typeface="Alata"/>
              </a:rPr>
              <a:t> </a:t>
            </a:r>
            <a:r>
              <a:rPr lang="en-US" sz="3600" dirty="0" err="1">
                <a:solidFill>
                  <a:srgbClr val="000000"/>
                </a:solidFill>
                <a:latin typeface="Alata"/>
              </a:rPr>
              <a:t>chúng</a:t>
            </a:r>
            <a:r>
              <a:rPr lang="en-US" sz="3600" dirty="0">
                <a:solidFill>
                  <a:srgbClr val="000000"/>
                </a:solidFill>
                <a:latin typeface="Alata"/>
              </a:rPr>
              <a:t> </a:t>
            </a:r>
            <a:r>
              <a:rPr lang="en-US" sz="3600" dirty="0" err="1">
                <a:solidFill>
                  <a:srgbClr val="000000"/>
                </a:solidFill>
                <a:latin typeface="Alata"/>
              </a:rPr>
              <a:t>tôi</a:t>
            </a:r>
            <a:r>
              <a:rPr lang="en-US" sz="3600" dirty="0">
                <a:solidFill>
                  <a:srgbClr val="000000"/>
                </a:solidFill>
                <a:latin typeface="Alata"/>
              </a:rPr>
              <a:t> </a:t>
            </a:r>
            <a:r>
              <a:rPr lang="en-US" sz="3600" dirty="0" err="1">
                <a:solidFill>
                  <a:srgbClr val="000000"/>
                </a:solidFill>
                <a:latin typeface="Alata"/>
              </a:rPr>
              <a:t>đã</a:t>
            </a:r>
            <a:r>
              <a:rPr lang="en-US" sz="3600" dirty="0">
                <a:solidFill>
                  <a:srgbClr val="000000"/>
                </a:solidFill>
                <a:latin typeface="Alata"/>
              </a:rPr>
              <a:t> </a:t>
            </a:r>
            <a:r>
              <a:rPr lang="en-US" sz="3600" dirty="0" err="1">
                <a:solidFill>
                  <a:srgbClr val="000000"/>
                </a:solidFill>
                <a:latin typeface="Alata"/>
              </a:rPr>
              <a:t>xác</a:t>
            </a:r>
            <a:r>
              <a:rPr lang="en-US" sz="3600" dirty="0">
                <a:solidFill>
                  <a:srgbClr val="000000"/>
                </a:solidFill>
                <a:latin typeface="Alata"/>
              </a:rPr>
              <a:t> </a:t>
            </a:r>
            <a:r>
              <a:rPr lang="en-US" sz="3600" dirty="0" err="1">
                <a:solidFill>
                  <a:srgbClr val="000000"/>
                </a:solidFill>
                <a:latin typeface="Alata"/>
              </a:rPr>
              <a:t>định</a:t>
            </a:r>
            <a:r>
              <a:rPr lang="en-US" sz="3600" dirty="0">
                <a:solidFill>
                  <a:srgbClr val="000000"/>
                </a:solidFill>
                <a:latin typeface="Alata"/>
              </a:rPr>
              <a:t> </a:t>
            </a:r>
            <a:r>
              <a:rPr lang="en-US" sz="3600" dirty="0" err="1">
                <a:solidFill>
                  <a:srgbClr val="000000"/>
                </a:solidFill>
                <a:latin typeface="Alata"/>
              </a:rPr>
              <a:t>trong</a:t>
            </a:r>
            <a:r>
              <a:rPr lang="en-US" sz="3600" dirty="0">
                <a:solidFill>
                  <a:srgbClr val="000000"/>
                </a:solidFill>
                <a:latin typeface="Alata"/>
              </a:rPr>
              <a:t> </a:t>
            </a:r>
            <a:r>
              <a:rPr lang="en-US" sz="3600" dirty="0" err="1">
                <a:solidFill>
                  <a:srgbClr val="000000"/>
                </a:solidFill>
                <a:latin typeface="Alata"/>
              </a:rPr>
              <a:t>Bước</a:t>
            </a:r>
            <a:r>
              <a:rPr lang="en-US" sz="3600" dirty="0">
                <a:solidFill>
                  <a:srgbClr val="000000"/>
                </a:solidFill>
                <a:latin typeface="Alata"/>
              </a:rPr>
              <a:t> 8 </a:t>
            </a:r>
            <a:r>
              <a:rPr lang="en-US" sz="3600" dirty="0" err="1">
                <a:solidFill>
                  <a:srgbClr val="000000"/>
                </a:solidFill>
                <a:latin typeface="Alata"/>
              </a:rPr>
              <a:t>để</a:t>
            </a:r>
            <a:r>
              <a:rPr lang="en-US" sz="3600" dirty="0">
                <a:solidFill>
                  <a:srgbClr val="000000"/>
                </a:solidFill>
                <a:latin typeface="Alata"/>
              </a:rPr>
              <a:t> </a:t>
            </a:r>
            <a:r>
              <a:rPr lang="en-US" sz="3600" dirty="0" err="1">
                <a:solidFill>
                  <a:srgbClr val="000000"/>
                </a:solidFill>
                <a:latin typeface="Alata"/>
              </a:rPr>
              <a:t>kết</a:t>
            </a:r>
            <a:r>
              <a:rPr lang="en-US" sz="3600" dirty="0">
                <a:solidFill>
                  <a:srgbClr val="000000"/>
                </a:solidFill>
                <a:latin typeface="Alata"/>
              </a:rPr>
              <a:t> </a:t>
            </a:r>
            <a:r>
              <a:rPr lang="en-US" sz="3600" dirty="0" err="1">
                <a:solidFill>
                  <a:srgbClr val="000000"/>
                </a:solidFill>
                <a:latin typeface="Alata"/>
              </a:rPr>
              <a:t>hợp</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tiện</a:t>
            </a:r>
            <a:r>
              <a:rPr lang="en-US" sz="3600" dirty="0">
                <a:solidFill>
                  <a:srgbClr val="000000"/>
                </a:solidFill>
                <a:latin typeface="Alata"/>
              </a:rPr>
              <a:t> </a:t>
            </a:r>
            <a:r>
              <a:rPr lang="en-US" sz="3600" dirty="0" err="1">
                <a:solidFill>
                  <a:srgbClr val="000000"/>
                </a:solidFill>
                <a:latin typeface="Alata"/>
              </a:rPr>
              <a:t>ích</a:t>
            </a:r>
            <a:r>
              <a:rPr lang="en-US" sz="3600" dirty="0">
                <a:solidFill>
                  <a:srgbClr val="000000"/>
                </a:solidFill>
                <a:latin typeface="Alata"/>
              </a:rPr>
              <a:t> </a:t>
            </a:r>
            <a:r>
              <a:rPr lang="en-US" sz="3600" dirty="0" err="1">
                <a:solidFill>
                  <a:srgbClr val="000000"/>
                </a:solidFill>
                <a:latin typeface="Alata"/>
              </a:rPr>
              <a:t>mới</a:t>
            </a:r>
            <a:r>
              <a:rPr lang="en-US" sz="3600" dirty="0">
                <a:solidFill>
                  <a:srgbClr val="000000"/>
                </a:solidFill>
                <a:latin typeface="Alata"/>
              </a:rPr>
              <a:t> </a:t>
            </a:r>
            <a:r>
              <a:rPr lang="en-US" sz="3600" dirty="0" err="1">
                <a:solidFill>
                  <a:srgbClr val="000000"/>
                </a:solidFill>
                <a:latin typeface="Alata"/>
              </a:rPr>
              <a:t>hoặc</a:t>
            </a:r>
            <a:r>
              <a:rPr lang="en-US" sz="3600" dirty="0">
                <a:solidFill>
                  <a:srgbClr val="000000"/>
                </a:solidFill>
                <a:latin typeface="Alata"/>
              </a:rPr>
              <a:t> </a:t>
            </a:r>
            <a:r>
              <a:rPr lang="en-US" sz="3600" dirty="0" err="1">
                <a:solidFill>
                  <a:srgbClr val="000000"/>
                </a:solidFill>
                <a:latin typeface="Alata"/>
              </a:rPr>
              <a:t>sửa</a:t>
            </a:r>
            <a:r>
              <a:rPr lang="en-US" sz="3600" dirty="0">
                <a:solidFill>
                  <a:srgbClr val="000000"/>
                </a:solidFill>
                <a:latin typeface="Alata"/>
              </a:rPr>
              <a:t> </a:t>
            </a:r>
            <a:r>
              <a:rPr lang="en-US" sz="3600" dirty="0" err="1">
                <a:solidFill>
                  <a:srgbClr val="000000"/>
                </a:solidFill>
                <a:latin typeface="Alata"/>
              </a:rPr>
              <a:t>đổi</a:t>
            </a:r>
            <a:r>
              <a:rPr lang="en-US" sz="3600" dirty="0">
                <a:solidFill>
                  <a:srgbClr val="000000"/>
                </a:solidFill>
                <a:latin typeface="Alata"/>
              </a:rPr>
              <a:t>. </a:t>
            </a:r>
            <a:r>
              <a:rPr lang="en-US" sz="3600" dirty="0" err="1">
                <a:solidFill>
                  <a:srgbClr val="000000"/>
                </a:solidFill>
                <a:latin typeface="Alata"/>
              </a:rPr>
              <a:t>Kết</a:t>
            </a:r>
            <a:r>
              <a:rPr lang="en-US" sz="3600" dirty="0">
                <a:solidFill>
                  <a:srgbClr val="000000"/>
                </a:solidFill>
                <a:latin typeface="Alata"/>
              </a:rPr>
              <a:t> </a:t>
            </a:r>
            <a:r>
              <a:rPr lang="en-US" sz="3600" dirty="0" err="1">
                <a:solidFill>
                  <a:srgbClr val="000000"/>
                </a:solidFill>
                <a:latin typeface="Alata"/>
              </a:rPr>
              <a:t>quả</a:t>
            </a:r>
            <a:r>
              <a:rPr lang="en-US" sz="3600" dirty="0">
                <a:solidFill>
                  <a:srgbClr val="000000"/>
                </a:solidFill>
                <a:latin typeface="Alata"/>
              </a:rPr>
              <a:t> </a:t>
            </a:r>
            <a:r>
              <a:rPr lang="en-US" sz="3600" dirty="0" err="1">
                <a:solidFill>
                  <a:srgbClr val="000000"/>
                </a:solidFill>
                <a:latin typeface="Alata"/>
              </a:rPr>
              <a:t>thường</a:t>
            </a:r>
            <a:r>
              <a:rPr lang="en-US" sz="3600" dirty="0">
                <a:solidFill>
                  <a:srgbClr val="000000"/>
                </a:solidFill>
                <a:latin typeface="Alata"/>
              </a:rPr>
              <a:t> </a:t>
            </a:r>
            <a:r>
              <a:rPr lang="en-US" sz="3600" dirty="0" err="1">
                <a:solidFill>
                  <a:srgbClr val="000000"/>
                </a:solidFill>
                <a:latin typeface="Alata"/>
              </a:rPr>
              <a:t>là</a:t>
            </a:r>
            <a:r>
              <a:rPr lang="en-US" sz="3600" dirty="0">
                <a:solidFill>
                  <a:srgbClr val="000000"/>
                </a:solidFill>
                <a:latin typeface="Alata"/>
              </a:rPr>
              <a:t> </a:t>
            </a:r>
            <a:r>
              <a:rPr lang="en-US" sz="3600" dirty="0" err="1">
                <a:solidFill>
                  <a:srgbClr val="000000"/>
                </a:solidFill>
                <a:latin typeface="Alata"/>
              </a:rPr>
              <a:t>sự</a:t>
            </a:r>
            <a:r>
              <a:rPr lang="en-US" sz="3600" dirty="0">
                <a:solidFill>
                  <a:srgbClr val="000000"/>
                </a:solidFill>
                <a:latin typeface="Alata"/>
              </a:rPr>
              <a:t> </a:t>
            </a:r>
            <a:r>
              <a:rPr lang="en-US" sz="3600" dirty="0" err="1">
                <a:solidFill>
                  <a:srgbClr val="000000"/>
                </a:solidFill>
                <a:latin typeface="Alata"/>
              </a:rPr>
              <a:t>mở</a:t>
            </a:r>
            <a:r>
              <a:rPr lang="en-US" sz="3600" dirty="0">
                <a:solidFill>
                  <a:srgbClr val="000000"/>
                </a:solidFill>
                <a:latin typeface="Alata"/>
              </a:rPr>
              <a:t> </a:t>
            </a:r>
            <a:r>
              <a:rPr lang="en-US" sz="3600" dirty="0" err="1">
                <a:solidFill>
                  <a:srgbClr val="000000"/>
                </a:solidFill>
                <a:latin typeface="Alata"/>
              </a:rPr>
              <a:t>rộng</a:t>
            </a:r>
            <a:r>
              <a:rPr lang="en-US" sz="3600" dirty="0">
                <a:solidFill>
                  <a:srgbClr val="000000"/>
                </a:solidFill>
                <a:latin typeface="Alata"/>
              </a:rPr>
              <a:t> </a:t>
            </a:r>
            <a:r>
              <a:rPr lang="en-US" sz="3600" dirty="0" err="1">
                <a:solidFill>
                  <a:srgbClr val="000000"/>
                </a:solidFill>
                <a:latin typeface="Alata"/>
              </a:rPr>
              <a:t>phạm</a:t>
            </a:r>
            <a:r>
              <a:rPr lang="en-US" sz="3600" dirty="0">
                <a:solidFill>
                  <a:srgbClr val="000000"/>
                </a:solidFill>
                <a:latin typeface="Alata"/>
              </a:rPr>
              <a:t> vi </a:t>
            </a:r>
            <a:r>
              <a:rPr lang="en-US" sz="3600" dirty="0" err="1">
                <a:solidFill>
                  <a:srgbClr val="000000"/>
                </a:solidFill>
                <a:latin typeface="Alata"/>
              </a:rPr>
              <a:t>thành</a:t>
            </a:r>
            <a:r>
              <a:rPr lang="en-US" sz="3600" dirty="0">
                <a:solidFill>
                  <a:srgbClr val="000000"/>
                </a:solidFill>
                <a:latin typeface="Alata"/>
              </a:rPr>
              <a:t> </a:t>
            </a:r>
            <a:r>
              <a:rPr lang="en-US" sz="3600" dirty="0" err="1">
                <a:solidFill>
                  <a:srgbClr val="000000"/>
                </a:solidFill>
                <a:latin typeface="Alata"/>
              </a:rPr>
              <a:t>phần</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nơi</a:t>
            </a:r>
            <a:r>
              <a:rPr lang="en-US" sz="3600" dirty="0">
                <a:solidFill>
                  <a:srgbClr val="000000"/>
                </a:solidFill>
                <a:latin typeface="Alata"/>
              </a:rPr>
              <a:t> </a:t>
            </a:r>
            <a:r>
              <a:rPr lang="en-US" sz="3600" dirty="0" err="1">
                <a:solidFill>
                  <a:srgbClr val="000000"/>
                </a:solidFill>
                <a:latin typeface="Alata"/>
              </a:rPr>
              <a:t>tìm</a:t>
            </a:r>
            <a:r>
              <a:rPr lang="en-US" sz="3600" dirty="0">
                <a:solidFill>
                  <a:srgbClr val="000000"/>
                </a:solidFill>
                <a:latin typeface="Alata"/>
              </a:rPr>
              <a:t> </a:t>
            </a:r>
            <a:r>
              <a:rPr lang="en-US" sz="3600" dirty="0" err="1">
                <a:solidFill>
                  <a:srgbClr val="000000"/>
                </a:solidFill>
                <a:latin typeface="Alata"/>
              </a:rPr>
              <a:t>thấy</a:t>
            </a:r>
            <a:r>
              <a:rPr lang="en-US" sz="3600" dirty="0">
                <a:solidFill>
                  <a:srgbClr val="000000"/>
                </a:solidFill>
                <a:latin typeface="Alata"/>
              </a:rPr>
              <a:t> </a:t>
            </a:r>
            <a:r>
              <a:rPr lang="en-US" sz="3600" dirty="0" err="1">
                <a:solidFill>
                  <a:srgbClr val="000000"/>
                </a:solidFill>
                <a:latin typeface="Alata"/>
              </a:rPr>
              <a:t>nhiều</a:t>
            </a:r>
            <a:r>
              <a:rPr lang="en-US" sz="3600" dirty="0">
                <a:solidFill>
                  <a:srgbClr val="000000"/>
                </a:solidFill>
                <a:latin typeface="Alata"/>
              </a:rPr>
              <a:t> </a:t>
            </a:r>
            <a:r>
              <a:rPr lang="en-US" sz="3600" dirty="0" err="1">
                <a:solidFill>
                  <a:srgbClr val="000000"/>
                </a:solidFill>
                <a:latin typeface="Alata"/>
              </a:rPr>
              <a:t>khả</a:t>
            </a:r>
            <a:r>
              <a:rPr lang="en-US" sz="3600" dirty="0">
                <a:solidFill>
                  <a:srgbClr val="000000"/>
                </a:solidFill>
                <a:latin typeface="Alata"/>
              </a:rPr>
              <a:t> </a:t>
            </a:r>
            <a:r>
              <a:rPr lang="en-US" sz="3600" dirty="0" err="1">
                <a:solidFill>
                  <a:srgbClr val="000000"/>
                </a:solidFill>
                <a:latin typeface="Alata"/>
              </a:rPr>
              <a:t>năng</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tiện</a:t>
            </a:r>
            <a:r>
              <a:rPr lang="en-US" sz="3600" dirty="0">
                <a:solidFill>
                  <a:srgbClr val="000000"/>
                </a:solidFill>
                <a:latin typeface="Alata"/>
              </a:rPr>
              <a:t> </a:t>
            </a:r>
            <a:r>
              <a:rPr lang="en-US" sz="3600" dirty="0" err="1">
                <a:solidFill>
                  <a:srgbClr val="000000"/>
                </a:solidFill>
                <a:latin typeface="Alata"/>
              </a:rPr>
              <a:t>ích</a:t>
            </a:r>
            <a:r>
              <a:rPr lang="en-US" sz="3600" dirty="0">
                <a:solidFill>
                  <a:srgbClr val="000000"/>
                </a:solidFill>
                <a:latin typeface="Alata"/>
              </a:rPr>
              <a:t> </a:t>
            </a:r>
            <a:r>
              <a:rPr lang="en-US" sz="3600" dirty="0" err="1">
                <a:solidFill>
                  <a:srgbClr val="000000"/>
                </a:solidFill>
                <a:latin typeface="Alata"/>
              </a:rPr>
              <a:t>hơn</a:t>
            </a:r>
            <a:r>
              <a:rPr lang="en-US" sz="3600" dirty="0">
                <a:solidFill>
                  <a:srgbClr val="000000"/>
                </a:solidFill>
                <a:latin typeface="Alata"/>
              </a:rPr>
              <a:t>. </a:t>
            </a:r>
            <a:r>
              <a:rPr lang="en-US" sz="3600" dirty="0" err="1">
                <a:solidFill>
                  <a:srgbClr val="000000"/>
                </a:solidFill>
                <a:latin typeface="Alata"/>
              </a:rPr>
              <a:t>bản</a:t>
            </a:r>
            <a:r>
              <a:rPr lang="en-US" sz="3600" dirty="0">
                <a:solidFill>
                  <a:srgbClr val="000000"/>
                </a:solidFill>
                <a:latin typeface="Alata"/>
              </a:rPr>
              <a:t> </a:t>
            </a:r>
            <a:r>
              <a:rPr lang="en-US" sz="3600" dirty="0" err="1">
                <a:solidFill>
                  <a:srgbClr val="000000"/>
                </a:solidFill>
                <a:latin typeface="Alata"/>
              </a:rPr>
              <a:t>thân</a:t>
            </a:r>
            <a:r>
              <a:rPr lang="en-US" sz="3600" dirty="0">
                <a:solidFill>
                  <a:srgbClr val="000000"/>
                </a:solidFill>
                <a:latin typeface="Alata"/>
              </a:rPr>
              <a:t> </a:t>
            </a:r>
            <a:r>
              <a:rPr lang="en-US" sz="3600" dirty="0" err="1">
                <a:solidFill>
                  <a:srgbClr val="000000"/>
                </a:solidFill>
                <a:latin typeface="Alata"/>
              </a:rPr>
              <a:t>họ</a:t>
            </a:r>
            <a:r>
              <a:rPr lang="en-US" sz="3600" dirty="0">
                <a:solidFill>
                  <a:srgbClr val="000000"/>
                </a:solidFill>
                <a:latin typeface="Alata"/>
              </a:rPr>
              <a:t> </a:t>
            </a:r>
            <a:r>
              <a:rPr lang="en-US" sz="3600" dirty="0" err="1">
                <a:solidFill>
                  <a:srgbClr val="000000"/>
                </a:solidFill>
                <a:latin typeface="Alata"/>
              </a:rPr>
              <a:t>tham</a:t>
            </a:r>
            <a:r>
              <a:rPr lang="en-US" sz="3600" dirty="0">
                <a:solidFill>
                  <a:srgbClr val="000000"/>
                </a:solidFill>
                <a:latin typeface="Alata"/>
              </a:rPr>
              <a:t> </a:t>
            </a:r>
            <a:r>
              <a:rPr lang="en-US" sz="3600" dirty="0" err="1">
                <a:solidFill>
                  <a:srgbClr val="000000"/>
                </a:solidFill>
                <a:latin typeface="Alata"/>
              </a:rPr>
              <a:t>gia</a:t>
            </a:r>
            <a:r>
              <a:rPr lang="en-US" sz="3600" dirty="0">
                <a:solidFill>
                  <a:srgbClr val="000000"/>
                </a:solidFill>
                <a:latin typeface="Alata"/>
              </a:rPr>
              <a:t> </a:t>
            </a:r>
            <a:r>
              <a:rPr lang="en-US" sz="3600" dirty="0" err="1">
                <a:solidFill>
                  <a:srgbClr val="000000"/>
                </a:solidFill>
                <a:latin typeface="Alata"/>
              </a:rPr>
              <a:t>vào</a:t>
            </a:r>
            <a:r>
              <a:rPr lang="en-US" sz="3600" dirty="0">
                <a:solidFill>
                  <a:srgbClr val="000000"/>
                </a:solidFill>
                <a:latin typeface="Alata"/>
              </a:rPr>
              <a:t> </a:t>
            </a:r>
            <a:r>
              <a:rPr lang="en-US" sz="3600" dirty="0" err="1">
                <a:solidFill>
                  <a:srgbClr val="000000"/>
                </a:solidFill>
                <a:latin typeface="Alata"/>
              </a:rPr>
              <a:t>quá</a:t>
            </a:r>
            <a:r>
              <a:rPr lang="en-US" sz="3600" dirty="0">
                <a:solidFill>
                  <a:srgbClr val="000000"/>
                </a:solidFill>
                <a:latin typeface="Alata"/>
              </a:rPr>
              <a:t> </a:t>
            </a:r>
            <a:r>
              <a:rPr lang="en-US" sz="3600" dirty="0" err="1">
                <a:solidFill>
                  <a:srgbClr val="000000"/>
                </a:solidFill>
                <a:latin typeface="Alata"/>
              </a:rPr>
              <a:t>trình</a:t>
            </a:r>
            <a:r>
              <a:rPr lang="en-US" sz="3600" dirty="0">
                <a:solidFill>
                  <a:srgbClr val="000000"/>
                </a:solidFill>
                <a:latin typeface="Alata"/>
              </a:rPr>
              <a:t> </a:t>
            </a:r>
            <a:r>
              <a:rPr lang="en-US" sz="3600" dirty="0" err="1">
                <a:solidFill>
                  <a:srgbClr val="000000"/>
                </a:solidFill>
                <a:latin typeface="Alata"/>
              </a:rPr>
              <a:t>tự</a:t>
            </a:r>
            <a:r>
              <a:rPr lang="en-US" sz="3600" dirty="0">
                <a:solidFill>
                  <a:srgbClr val="000000"/>
                </a:solidFill>
                <a:latin typeface="Alata"/>
              </a:rPr>
              <a:t> </a:t>
            </a:r>
            <a:r>
              <a:rPr lang="en-US" sz="3600" dirty="0" err="1">
                <a:solidFill>
                  <a:srgbClr val="000000"/>
                </a:solidFill>
                <a:latin typeface="Alata"/>
              </a:rPr>
              <a:t>động</a:t>
            </a:r>
            <a:r>
              <a:rPr lang="en-US" sz="3600" dirty="0">
                <a:solidFill>
                  <a:srgbClr val="000000"/>
                </a:solidFill>
                <a:latin typeface="Alata"/>
              </a:rPr>
              <a:t> </a:t>
            </a:r>
            <a:r>
              <a:rPr lang="en-US" sz="3600" dirty="0" err="1">
                <a:solidFill>
                  <a:srgbClr val="000000"/>
                </a:solidFill>
                <a:latin typeface="Alata"/>
              </a:rPr>
              <a:t>hóa</a:t>
            </a:r>
            <a:r>
              <a:rPr lang="en-US" sz="3600" dirty="0">
                <a:solidFill>
                  <a:srgbClr val="000000"/>
                </a:solidFill>
                <a:latin typeface="Alata"/>
              </a:rPr>
              <a:t> </a:t>
            </a:r>
            <a:r>
              <a:rPr lang="en-US" sz="3600" dirty="0" err="1">
                <a:solidFill>
                  <a:srgbClr val="000000"/>
                </a:solidFill>
                <a:latin typeface="Alata"/>
              </a:rPr>
              <a:t>kinh</a:t>
            </a:r>
            <a:r>
              <a:rPr lang="en-US" sz="3600" dirty="0">
                <a:solidFill>
                  <a:srgbClr val="000000"/>
                </a:solidFill>
                <a:latin typeface="Alata"/>
              </a:rPr>
              <a:t> </a:t>
            </a:r>
            <a:r>
              <a:rPr lang="en-US" sz="3600" dirty="0" err="1">
                <a:solidFill>
                  <a:srgbClr val="000000"/>
                </a:solidFill>
                <a:latin typeface="Alata"/>
              </a:rPr>
              <a:t>doanh</a:t>
            </a:r>
            <a:r>
              <a:rPr lang="en-US" sz="3600" dirty="0">
                <a:solidFill>
                  <a:srgbClr val="000000"/>
                </a:solidFill>
                <a:latin typeface="Alata"/>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622615" y="254901"/>
            <a:ext cx="4377447" cy="41148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776303" y="898147"/>
            <a:ext cx="693677" cy="76000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3832" y="7578097"/>
            <a:ext cx="903979" cy="990415"/>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416640">
            <a:off x="14604858" y="3009277"/>
            <a:ext cx="6412961" cy="9137639"/>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347819">
            <a:off x="-1487686" y="7939809"/>
            <a:ext cx="7315200" cy="3019183"/>
          </a:xfrm>
          <a:prstGeom prst="rect">
            <a:avLst/>
          </a:prstGeom>
        </p:spPr>
      </p:pic>
      <p:sp>
        <p:nvSpPr>
          <p:cNvPr id="8" name="TextBox 8"/>
          <p:cNvSpPr txBox="1"/>
          <p:nvPr/>
        </p:nvSpPr>
        <p:spPr>
          <a:xfrm>
            <a:off x="2241135" y="1041022"/>
            <a:ext cx="13106400" cy="889987"/>
          </a:xfrm>
          <a:prstGeom prst="rect">
            <a:avLst/>
          </a:prstGeom>
        </p:spPr>
        <p:txBody>
          <a:bodyPr lIns="0" tIns="0" rIns="0" bIns="0" rtlCol="0" anchor="t">
            <a:spAutoFit/>
          </a:bodyPr>
          <a:lstStyle/>
          <a:p>
            <a:pPr algn="ctr">
              <a:lnSpc>
                <a:spcPts val="7500"/>
              </a:lnSpc>
              <a:spcBef>
                <a:spcPct val="0"/>
              </a:spcBef>
            </a:pPr>
            <a:r>
              <a:rPr lang="en-US" sz="5400" dirty="0">
                <a:solidFill>
                  <a:srgbClr val="000000"/>
                </a:solidFill>
                <a:latin typeface="Alata"/>
              </a:rPr>
              <a:t>REST Service Modeling Process</a:t>
            </a:r>
          </a:p>
        </p:txBody>
      </p:sp>
      <p:sp>
        <p:nvSpPr>
          <p:cNvPr id="9" name="TextBox 9"/>
          <p:cNvSpPr txBox="1"/>
          <p:nvPr/>
        </p:nvSpPr>
        <p:spPr>
          <a:xfrm>
            <a:off x="8305296" y="2312301"/>
            <a:ext cx="8552232" cy="6001195"/>
          </a:xfrm>
          <a:prstGeom prst="rect">
            <a:avLst/>
          </a:prstGeom>
        </p:spPr>
        <p:txBody>
          <a:bodyPr lIns="0" tIns="0" rIns="0" bIns="0" rtlCol="0" anchor="t">
            <a:spAutoFit/>
          </a:bodyPr>
          <a:lstStyle/>
          <a:p>
            <a:pPr algn="just">
              <a:lnSpc>
                <a:spcPts val="5880"/>
              </a:lnSpc>
              <a:spcBef>
                <a:spcPct val="0"/>
              </a:spcBef>
            </a:pPr>
            <a:r>
              <a:rPr lang="en-US" sz="4000" dirty="0" err="1">
                <a:solidFill>
                  <a:srgbClr val="000000"/>
                </a:solidFill>
                <a:latin typeface="Alata"/>
              </a:rPr>
              <a:t>Việc</a:t>
            </a:r>
            <a:r>
              <a:rPr lang="en-US" sz="4000" dirty="0">
                <a:solidFill>
                  <a:srgbClr val="000000"/>
                </a:solidFill>
                <a:latin typeface="Alata"/>
              </a:rPr>
              <a:t> </a:t>
            </a:r>
            <a:r>
              <a:rPr lang="en-US" sz="4000" dirty="0" err="1">
                <a:solidFill>
                  <a:srgbClr val="000000"/>
                </a:solidFill>
                <a:latin typeface="Alata"/>
              </a:rPr>
              <a:t>kết</a:t>
            </a:r>
            <a:r>
              <a:rPr lang="en-US" sz="4000" dirty="0">
                <a:solidFill>
                  <a:srgbClr val="000000"/>
                </a:solidFill>
                <a:latin typeface="Alata"/>
              </a:rPr>
              <a:t> </a:t>
            </a:r>
            <a:r>
              <a:rPr lang="en-US" sz="4000" dirty="0" err="1">
                <a:solidFill>
                  <a:srgbClr val="000000"/>
                </a:solidFill>
                <a:latin typeface="Alata"/>
              </a:rPr>
              <a:t>hợp</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nguồn</a:t>
            </a:r>
            <a:r>
              <a:rPr lang="en-US" sz="4000" dirty="0">
                <a:solidFill>
                  <a:srgbClr val="000000"/>
                </a:solidFill>
                <a:latin typeface="Alata"/>
              </a:rPr>
              <a:t> </a:t>
            </a:r>
            <a:r>
              <a:rPr lang="en-US" sz="4000" dirty="0" err="1">
                <a:solidFill>
                  <a:srgbClr val="000000"/>
                </a:solidFill>
                <a:latin typeface="Alata"/>
              </a:rPr>
              <a:t>lực</a:t>
            </a:r>
            <a:r>
              <a:rPr lang="en-US" sz="4000" dirty="0">
                <a:solidFill>
                  <a:srgbClr val="000000"/>
                </a:solidFill>
                <a:latin typeface="Alata"/>
              </a:rPr>
              <a:t> </a:t>
            </a:r>
            <a:r>
              <a:rPr lang="en-US" sz="4000" dirty="0" err="1">
                <a:solidFill>
                  <a:srgbClr val="000000"/>
                </a:solidFill>
                <a:latin typeface="Alata"/>
              </a:rPr>
              <a:t>và</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tính</a:t>
            </a:r>
            <a:r>
              <a:rPr lang="en-US" sz="4000" dirty="0">
                <a:solidFill>
                  <a:srgbClr val="000000"/>
                </a:solidFill>
                <a:latin typeface="Alata"/>
              </a:rPr>
              <a:t> </a:t>
            </a:r>
            <a:r>
              <a:rPr lang="en-US" sz="4000" dirty="0" err="1">
                <a:solidFill>
                  <a:srgbClr val="000000"/>
                </a:solidFill>
                <a:latin typeface="Alata"/>
              </a:rPr>
              <a:t>năng</a:t>
            </a:r>
            <a:r>
              <a:rPr lang="en-US" sz="4000" dirty="0">
                <a:solidFill>
                  <a:srgbClr val="000000"/>
                </a:solidFill>
                <a:latin typeface="Alata"/>
              </a:rPr>
              <a:t> </a:t>
            </a:r>
            <a:r>
              <a:rPr lang="en-US" sz="4000" dirty="0" err="1">
                <a:solidFill>
                  <a:srgbClr val="000000"/>
                </a:solidFill>
                <a:latin typeface="Alata"/>
              </a:rPr>
              <a:t>hợp</a:t>
            </a:r>
            <a:r>
              <a:rPr lang="en-US" sz="4000" dirty="0">
                <a:solidFill>
                  <a:srgbClr val="000000"/>
                </a:solidFill>
                <a:latin typeface="Alata"/>
              </a:rPr>
              <a:t> </a:t>
            </a:r>
            <a:r>
              <a:rPr lang="en-US" sz="4000" dirty="0" err="1">
                <a:solidFill>
                  <a:srgbClr val="000000"/>
                </a:solidFill>
                <a:latin typeface="Alata"/>
              </a:rPr>
              <a:t>đồng</a:t>
            </a:r>
            <a:r>
              <a:rPr lang="en-US" sz="4000" dirty="0">
                <a:solidFill>
                  <a:srgbClr val="000000"/>
                </a:solidFill>
                <a:latin typeface="Alata"/>
              </a:rPr>
              <a:t> </a:t>
            </a:r>
            <a:r>
              <a:rPr lang="en-US" sz="4000" dirty="0" err="1">
                <a:solidFill>
                  <a:srgbClr val="000000"/>
                </a:solidFill>
                <a:latin typeface="Alata"/>
              </a:rPr>
              <a:t>thống</a:t>
            </a:r>
            <a:r>
              <a:rPr lang="en-US" sz="4000" dirty="0">
                <a:solidFill>
                  <a:srgbClr val="000000"/>
                </a:solidFill>
                <a:latin typeface="Alata"/>
              </a:rPr>
              <a:t> </a:t>
            </a:r>
            <a:r>
              <a:rPr lang="en-US" sz="4000" dirty="0" err="1">
                <a:solidFill>
                  <a:srgbClr val="000000"/>
                </a:solidFill>
                <a:latin typeface="Alata"/>
              </a:rPr>
              <a:t>nhất</a:t>
            </a:r>
            <a:r>
              <a:rPr lang="en-US" sz="4000" dirty="0">
                <a:solidFill>
                  <a:srgbClr val="000000"/>
                </a:solidFill>
                <a:latin typeface="Alata"/>
              </a:rPr>
              <a:t> </a:t>
            </a:r>
            <a:r>
              <a:rPr lang="en-US" sz="4000" dirty="0" err="1">
                <a:solidFill>
                  <a:srgbClr val="000000"/>
                </a:solidFill>
                <a:latin typeface="Alata"/>
              </a:rPr>
              <a:t>bổ</a:t>
            </a:r>
            <a:r>
              <a:rPr lang="en-US" sz="4000" dirty="0">
                <a:solidFill>
                  <a:srgbClr val="000000"/>
                </a:solidFill>
                <a:latin typeface="Alata"/>
              </a:rPr>
              <a:t> sung </a:t>
            </a:r>
            <a:r>
              <a:rPr lang="en-US" sz="4000" dirty="0" err="1">
                <a:solidFill>
                  <a:srgbClr val="000000"/>
                </a:solidFill>
                <a:latin typeface="Alata"/>
              </a:rPr>
              <a:t>thêm</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khía</a:t>
            </a:r>
            <a:r>
              <a:rPr lang="en-US" sz="4000" dirty="0">
                <a:solidFill>
                  <a:srgbClr val="000000"/>
                </a:solidFill>
                <a:latin typeface="Alata"/>
              </a:rPr>
              <a:t> </a:t>
            </a:r>
            <a:r>
              <a:rPr lang="en-US" sz="4000" dirty="0" err="1">
                <a:solidFill>
                  <a:srgbClr val="000000"/>
                </a:solidFill>
                <a:latin typeface="Alata"/>
              </a:rPr>
              <a:t>cạnh</a:t>
            </a:r>
            <a:r>
              <a:rPr lang="en-US" sz="4000" dirty="0">
                <a:solidFill>
                  <a:srgbClr val="000000"/>
                </a:solidFill>
                <a:latin typeface="Alata"/>
              </a:rPr>
              <a:t> </a:t>
            </a:r>
            <a:r>
              <a:rPr lang="en-US" sz="4000" dirty="0" err="1">
                <a:solidFill>
                  <a:srgbClr val="000000"/>
                </a:solidFill>
                <a:latin typeface="Alata"/>
              </a:rPr>
              <a:t>mới</a:t>
            </a:r>
            <a:r>
              <a:rPr lang="en-US" sz="4000" dirty="0">
                <a:solidFill>
                  <a:srgbClr val="000000"/>
                </a:solidFill>
                <a:latin typeface="Alata"/>
              </a:rPr>
              <a:t> </a:t>
            </a:r>
            <a:r>
              <a:rPr lang="en-US" sz="4000" dirty="0" err="1">
                <a:solidFill>
                  <a:srgbClr val="000000"/>
                </a:solidFill>
                <a:latin typeface="Alata"/>
              </a:rPr>
              <a:t>cho</a:t>
            </a:r>
            <a:r>
              <a:rPr lang="en-US" sz="4000" dirty="0">
                <a:solidFill>
                  <a:srgbClr val="000000"/>
                </a:solidFill>
                <a:latin typeface="Alata"/>
              </a:rPr>
              <a:t> </a:t>
            </a:r>
            <a:r>
              <a:rPr lang="en-US" sz="4000" dirty="0" err="1">
                <a:solidFill>
                  <a:srgbClr val="000000"/>
                </a:solidFill>
                <a:latin typeface="Alata"/>
              </a:rPr>
              <a:t>mô</a:t>
            </a:r>
            <a:r>
              <a:rPr lang="en-US" sz="4000" dirty="0">
                <a:solidFill>
                  <a:srgbClr val="000000"/>
                </a:solidFill>
                <a:latin typeface="Alata"/>
              </a:rPr>
              <a:t> </a:t>
            </a:r>
            <a:r>
              <a:rPr lang="en-US" sz="4000" dirty="0" err="1">
                <a:solidFill>
                  <a:srgbClr val="000000"/>
                </a:solidFill>
                <a:latin typeface="Alata"/>
              </a:rPr>
              <a:t>hình</a:t>
            </a:r>
            <a:r>
              <a:rPr lang="en-US" sz="4000" dirty="0">
                <a:solidFill>
                  <a:srgbClr val="000000"/>
                </a:solidFill>
                <a:latin typeface="Alata"/>
              </a:rPr>
              <a:t> </a:t>
            </a:r>
            <a:r>
              <a:rPr lang="en-US" sz="4000" dirty="0" err="1">
                <a:solidFill>
                  <a:srgbClr val="000000"/>
                </a:solidFill>
                <a:latin typeface="Alata"/>
              </a:rPr>
              <a:t>hóa</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p>
          <a:p>
            <a:pPr algn="just">
              <a:lnSpc>
                <a:spcPts val="5880"/>
              </a:lnSpc>
              <a:spcBef>
                <a:spcPct val="0"/>
              </a:spcBef>
            </a:pPr>
            <a:r>
              <a:rPr lang="en-US" sz="4000" dirty="0" err="1">
                <a:solidFill>
                  <a:srgbClr val="000000"/>
                </a:solidFill>
                <a:latin typeface="Alata"/>
              </a:rPr>
              <a:t>lập</a:t>
            </a:r>
            <a:r>
              <a:rPr lang="en-US" sz="4000" dirty="0">
                <a:solidFill>
                  <a:srgbClr val="000000"/>
                </a:solidFill>
                <a:latin typeface="Alata"/>
              </a:rPr>
              <a:t> </a:t>
            </a:r>
            <a:r>
              <a:rPr lang="en-US" sz="4000" dirty="0" err="1">
                <a:solidFill>
                  <a:srgbClr val="000000"/>
                </a:solidFill>
                <a:latin typeface="Alata"/>
              </a:rPr>
              <a:t>mô</a:t>
            </a:r>
            <a:r>
              <a:rPr lang="en-US" sz="4000" dirty="0">
                <a:solidFill>
                  <a:srgbClr val="000000"/>
                </a:solidFill>
                <a:latin typeface="Alata"/>
              </a:rPr>
              <a:t> </a:t>
            </a:r>
            <a:r>
              <a:rPr lang="en-US" sz="4000" dirty="0" err="1">
                <a:solidFill>
                  <a:srgbClr val="000000"/>
                </a:solidFill>
                <a:latin typeface="Alata"/>
              </a:rPr>
              <a:t>hình</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để</a:t>
            </a:r>
            <a:r>
              <a:rPr lang="en-US" sz="4000" dirty="0">
                <a:solidFill>
                  <a:srgbClr val="000000"/>
                </a:solidFill>
                <a:latin typeface="Alata"/>
              </a:rPr>
              <a:t> bao </a:t>
            </a:r>
            <a:r>
              <a:rPr lang="en-US" sz="4000" dirty="0" err="1">
                <a:solidFill>
                  <a:srgbClr val="000000"/>
                </a:solidFill>
                <a:latin typeface="Alata"/>
              </a:rPr>
              <a:t>gồm</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bước</a:t>
            </a:r>
            <a:r>
              <a:rPr lang="en-US" sz="4000" dirty="0">
                <a:solidFill>
                  <a:srgbClr val="000000"/>
                </a:solidFill>
                <a:latin typeface="Alata"/>
              </a:rPr>
              <a:t> </a:t>
            </a:r>
            <a:r>
              <a:rPr lang="en-US" sz="4000" dirty="0" err="1">
                <a:solidFill>
                  <a:srgbClr val="000000"/>
                </a:solidFill>
                <a:latin typeface="Alata"/>
              </a:rPr>
              <a:t>nhằm</a:t>
            </a:r>
            <a:r>
              <a:rPr lang="en-US" sz="4000" dirty="0">
                <a:solidFill>
                  <a:srgbClr val="000000"/>
                </a:solidFill>
                <a:latin typeface="Alata"/>
              </a:rPr>
              <a:t> </a:t>
            </a:r>
            <a:r>
              <a:rPr lang="en-US" sz="4000" dirty="0" err="1">
                <a:solidFill>
                  <a:srgbClr val="000000"/>
                </a:solidFill>
                <a:latin typeface="Alata"/>
              </a:rPr>
              <a:t>định</a:t>
            </a:r>
            <a:r>
              <a:rPr lang="en-US" sz="4000" dirty="0">
                <a:solidFill>
                  <a:srgbClr val="000000"/>
                </a:solidFill>
                <a:latin typeface="Alata"/>
              </a:rPr>
              <a:t> </a:t>
            </a:r>
            <a:r>
              <a:rPr lang="en-US" sz="4000" dirty="0" err="1">
                <a:solidFill>
                  <a:srgbClr val="000000"/>
                </a:solidFill>
                <a:latin typeface="Alata"/>
              </a:rPr>
              <a:t>hình</a:t>
            </a:r>
            <a:r>
              <a:rPr lang="en-US" sz="4000" dirty="0">
                <a:solidFill>
                  <a:srgbClr val="000000"/>
                </a:solidFill>
                <a:latin typeface="Alata"/>
              </a:rPr>
              <a:t> </a:t>
            </a:r>
            <a:r>
              <a:rPr lang="en-US" sz="4000" dirty="0" err="1">
                <a:solidFill>
                  <a:srgbClr val="000000"/>
                </a:solidFill>
                <a:latin typeface="Alata"/>
              </a:rPr>
              <a:t>tốt</a:t>
            </a:r>
            <a:r>
              <a:rPr lang="en-US" sz="4000" dirty="0">
                <a:solidFill>
                  <a:srgbClr val="000000"/>
                </a:solidFill>
                <a:latin typeface="Alata"/>
              </a:rPr>
              <a:t> </a:t>
            </a:r>
            <a:r>
              <a:rPr lang="en-US" sz="4000" dirty="0" err="1">
                <a:solidFill>
                  <a:srgbClr val="000000"/>
                </a:solidFill>
                <a:latin typeface="Alata"/>
              </a:rPr>
              <a:t>hơn</a:t>
            </a:r>
            <a:r>
              <a:rPr lang="en-US" sz="4000" dirty="0">
                <a:solidFill>
                  <a:srgbClr val="000000"/>
                </a:solidFill>
                <a:latin typeface="Alata"/>
              </a:rPr>
              <a:t> </a:t>
            </a:r>
            <a:r>
              <a:rPr lang="en-US" sz="4000" dirty="0" err="1">
                <a:solidFill>
                  <a:srgbClr val="000000"/>
                </a:solidFill>
                <a:latin typeface="Alata"/>
              </a:rPr>
              <a:t>ứng</a:t>
            </a:r>
            <a:r>
              <a:rPr lang="en-US" sz="4000" dirty="0">
                <a:solidFill>
                  <a:srgbClr val="000000"/>
                </a:solidFill>
                <a:latin typeface="Alata"/>
              </a:rPr>
              <a:t> </a:t>
            </a:r>
            <a:r>
              <a:rPr lang="en-US" sz="4000" dirty="0" err="1">
                <a:solidFill>
                  <a:srgbClr val="000000"/>
                </a:solidFill>
                <a:latin typeface="Alata"/>
              </a:rPr>
              <a:t>cử</a:t>
            </a:r>
            <a:r>
              <a:rPr lang="en-US" sz="4000" dirty="0">
                <a:solidFill>
                  <a:srgbClr val="000000"/>
                </a:solidFill>
                <a:latin typeface="Alata"/>
              </a:rPr>
              <a:t> </a:t>
            </a:r>
            <a:r>
              <a:rPr lang="en-US" sz="4000" dirty="0" err="1">
                <a:solidFill>
                  <a:srgbClr val="000000"/>
                </a:solidFill>
                <a:latin typeface="Alata"/>
              </a:rPr>
              <a:t>viên</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làm</a:t>
            </a:r>
            <a:r>
              <a:rPr lang="en-US" sz="4000" dirty="0">
                <a:solidFill>
                  <a:srgbClr val="000000"/>
                </a:solidFill>
                <a:latin typeface="Alata"/>
              </a:rPr>
              <a:t> </a:t>
            </a:r>
            <a:r>
              <a:rPr lang="en-US" sz="4000" dirty="0" err="1">
                <a:solidFill>
                  <a:srgbClr val="000000"/>
                </a:solidFill>
                <a:latin typeface="Alata"/>
              </a:rPr>
              <a:t>cơ</a:t>
            </a:r>
            <a:r>
              <a:rPr lang="en-US" sz="4000" dirty="0">
                <a:solidFill>
                  <a:srgbClr val="000000"/>
                </a:solidFill>
                <a:latin typeface="Alata"/>
              </a:rPr>
              <a:t> </a:t>
            </a:r>
            <a:r>
              <a:rPr lang="en-US" sz="4000" dirty="0" err="1">
                <a:solidFill>
                  <a:srgbClr val="000000"/>
                </a:solidFill>
                <a:latin typeface="Alata"/>
              </a:rPr>
              <a:t>sở</a:t>
            </a:r>
            <a:r>
              <a:rPr lang="en-US" sz="4000" dirty="0">
                <a:solidFill>
                  <a:srgbClr val="000000"/>
                </a:solidFill>
                <a:latin typeface="Alata"/>
              </a:rPr>
              <a:t> </a:t>
            </a:r>
            <a:r>
              <a:rPr lang="en-US" sz="4000" dirty="0" err="1">
                <a:solidFill>
                  <a:srgbClr val="000000"/>
                </a:solidFill>
                <a:latin typeface="Alata"/>
              </a:rPr>
              <a:t>cho</a:t>
            </a:r>
            <a:r>
              <a:rPr lang="en-US" sz="4000" dirty="0">
                <a:solidFill>
                  <a:srgbClr val="000000"/>
                </a:solidFill>
                <a:latin typeface="Alata"/>
              </a:rPr>
              <a:t> </a:t>
            </a:r>
            <a:r>
              <a:rPr lang="en-US" sz="4000" dirty="0" err="1">
                <a:solidFill>
                  <a:srgbClr val="000000"/>
                </a:solidFill>
                <a:latin typeface="Alata"/>
              </a:rPr>
              <a:t>hợp</a:t>
            </a:r>
            <a:r>
              <a:rPr lang="en-US" sz="4000" dirty="0">
                <a:solidFill>
                  <a:srgbClr val="000000"/>
                </a:solidFill>
                <a:latin typeface="Alata"/>
              </a:rPr>
              <a:t> </a:t>
            </a:r>
            <a:r>
              <a:rPr lang="en-US" sz="4000" dirty="0" err="1">
                <a:solidFill>
                  <a:srgbClr val="000000"/>
                </a:solidFill>
                <a:latin typeface="Alata"/>
              </a:rPr>
              <a:t>đồng</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REST - 14 steps</a:t>
            </a:r>
          </a:p>
        </p:txBody>
      </p:sp>
      <p:pic>
        <p:nvPicPr>
          <p:cNvPr id="10" name="Picture 10"/>
          <p:cNvPicPr>
            <a:picLocks noChangeAspect="1"/>
          </p:cNvPicPr>
          <p:nvPr/>
        </p:nvPicPr>
        <p:blipFill>
          <a:blip r:embed="rId11"/>
          <a:srcRect/>
          <a:stretch>
            <a:fillRect/>
          </a:stretch>
        </p:blipFill>
        <p:spPr>
          <a:xfrm>
            <a:off x="915822" y="2312301"/>
            <a:ext cx="6724895" cy="763815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460106" y="369908"/>
            <a:ext cx="7367788" cy="6495142"/>
          </a:xfrm>
          <a:prstGeom prst="rect">
            <a:avLst/>
          </a:prstGeom>
        </p:spPr>
      </p:pic>
      <p:sp>
        <p:nvSpPr>
          <p:cNvPr id="3" name="TextBox 3"/>
          <p:cNvSpPr txBox="1"/>
          <p:nvPr/>
        </p:nvSpPr>
        <p:spPr>
          <a:xfrm>
            <a:off x="4028549" y="7222051"/>
            <a:ext cx="10230901" cy="1792670"/>
          </a:xfrm>
          <a:prstGeom prst="rect">
            <a:avLst/>
          </a:prstGeom>
        </p:spPr>
        <p:txBody>
          <a:bodyPr lIns="0" tIns="0" rIns="0" bIns="0" rtlCol="0" anchor="t">
            <a:spAutoFit/>
          </a:bodyPr>
          <a:lstStyle/>
          <a:p>
            <a:pPr algn="just">
              <a:lnSpc>
                <a:spcPts val="4799"/>
              </a:lnSpc>
              <a:spcBef>
                <a:spcPct val="0"/>
              </a:spcBef>
            </a:pPr>
            <a:r>
              <a:rPr lang="en-US" sz="3200" dirty="0" err="1">
                <a:solidFill>
                  <a:srgbClr val="000000"/>
                </a:solidFill>
                <a:latin typeface="Alata"/>
              </a:rPr>
              <a:t>Thành</a:t>
            </a:r>
            <a:r>
              <a:rPr lang="en-US" sz="3200" dirty="0">
                <a:solidFill>
                  <a:srgbClr val="000000"/>
                </a:solidFill>
                <a:latin typeface="Alata"/>
              </a:rPr>
              <a:t> </a:t>
            </a:r>
            <a:r>
              <a:rPr lang="en-US" sz="3200" dirty="0" err="1">
                <a:solidFill>
                  <a:srgbClr val="000000"/>
                </a:solidFill>
                <a:latin typeface="Alata"/>
              </a:rPr>
              <a:t>phần</a:t>
            </a:r>
            <a:r>
              <a:rPr lang="en-US" sz="3200" dirty="0">
                <a:solidFill>
                  <a:srgbClr val="000000"/>
                </a:solidFill>
                <a:latin typeface="Alata"/>
              </a:rPr>
              <a:t> </a:t>
            </a:r>
            <a:r>
              <a:rPr lang="en-US" sz="3200" dirty="0" err="1">
                <a:solidFill>
                  <a:srgbClr val="000000"/>
                </a:solidFill>
                <a:latin typeface="Alata"/>
              </a:rPr>
              <a:t>dịch</a:t>
            </a:r>
            <a:r>
              <a:rPr lang="en-US" sz="3200" dirty="0">
                <a:solidFill>
                  <a:srgbClr val="000000"/>
                </a:solidFill>
                <a:latin typeface="Alata"/>
              </a:rPr>
              <a:t> </a:t>
            </a:r>
            <a:r>
              <a:rPr lang="en-US" sz="3200" dirty="0" err="1">
                <a:solidFill>
                  <a:srgbClr val="000000"/>
                </a:solidFill>
                <a:latin typeface="Alata"/>
              </a:rPr>
              <a:t>vụ</a:t>
            </a:r>
            <a:r>
              <a:rPr lang="en-US" sz="3200" dirty="0">
                <a:solidFill>
                  <a:srgbClr val="000000"/>
                </a:solidFill>
                <a:latin typeface="Alata"/>
              </a:rPr>
              <a:t> </a:t>
            </a:r>
            <a:r>
              <a:rPr lang="en-US" sz="3200" dirty="0" err="1">
                <a:solidFill>
                  <a:srgbClr val="000000"/>
                </a:solidFill>
                <a:latin typeface="Alata"/>
              </a:rPr>
              <a:t>Giải</a:t>
            </a:r>
            <a:r>
              <a:rPr lang="en-US" sz="3200" dirty="0">
                <a:solidFill>
                  <a:srgbClr val="000000"/>
                </a:solidFill>
                <a:latin typeface="Alata"/>
              </a:rPr>
              <a:t> </a:t>
            </a:r>
            <a:r>
              <a:rPr lang="en-US" sz="3200" dirty="0" err="1">
                <a:solidFill>
                  <a:srgbClr val="000000"/>
                </a:solidFill>
                <a:latin typeface="Alata"/>
              </a:rPr>
              <a:t>thưởng</a:t>
            </a:r>
            <a:r>
              <a:rPr lang="en-US" sz="3200" dirty="0">
                <a:solidFill>
                  <a:srgbClr val="000000"/>
                </a:solidFill>
                <a:latin typeface="Alata"/>
              </a:rPr>
              <a:t> </a:t>
            </a:r>
            <a:r>
              <a:rPr lang="en-US" sz="3200" dirty="0" err="1">
                <a:solidFill>
                  <a:srgbClr val="000000"/>
                </a:solidFill>
                <a:latin typeface="Alata"/>
              </a:rPr>
              <a:t>Sinh</a:t>
            </a:r>
            <a:r>
              <a:rPr lang="en-US" sz="3200" dirty="0">
                <a:solidFill>
                  <a:srgbClr val="000000"/>
                </a:solidFill>
                <a:latin typeface="Alata"/>
              </a:rPr>
              <a:t> </a:t>
            </a:r>
            <a:r>
              <a:rPr lang="en-US" sz="3200" dirty="0" err="1">
                <a:solidFill>
                  <a:srgbClr val="000000"/>
                </a:solidFill>
                <a:latin typeface="Alata"/>
              </a:rPr>
              <a:t>viên</a:t>
            </a:r>
            <a:r>
              <a:rPr lang="en-US" sz="3200" dirty="0">
                <a:solidFill>
                  <a:srgbClr val="000000"/>
                </a:solidFill>
                <a:latin typeface="Alata"/>
              </a:rPr>
              <a:t> </a:t>
            </a:r>
            <a:r>
              <a:rPr lang="en-US" sz="3200" dirty="0" err="1">
                <a:solidFill>
                  <a:srgbClr val="000000"/>
                </a:solidFill>
                <a:latin typeface="Alata"/>
              </a:rPr>
              <a:t>Trao</a:t>
            </a:r>
            <a:r>
              <a:rPr lang="en-US" sz="3200" dirty="0">
                <a:solidFill>
                  <a:srgbClr val="000000"/>
                </a:solidFill>
                <a:latin typeface="Alata"/>
              </a:rPr>
              <a:t> </a:t>
            </a:r>
            <a:r>
              <a:rPr lang="en-US" sz="3200" dirty="0" err="1">
                <a:solidFill>
                  <a:srgbClr val="000000"/>
                </a:solidFill>
                <a:latin typeface="Alata"/>
              </a:rPr>
              <a:t>tặng</a:t>
            </a:r>
            <a:r>
              <a:rPr lang="en-US" sz="3200" dirty="0">
                <a:solidFill>
                  <a:srgbClr val="000000"/>
                </a:solidFill>
                <a:latin typeface="Alata"/>
              </a:rPr>
              <a:t> </a:t>
            </a:r>
            <a:r>
              <a:rPr lang="en-US" sz="3200" dirty="0" err="1">
                <a:solidFill>
                  <a:srgbClr val="000000"/>
                </a:solidFill>
                <a:latin typeface="Alata"/>
              </a:rPr>
              <a:t>mở</a:t>
            </a:r>
            <a:r>
              <a:rPr lang="en-US" sz="3200" dirty="0">
                <a:solidFill>
                  <a:srgbClr val="000000"/>
                </a:solidFill>
                <a:latin typeface="Alata"/>
              </a:rPr>
              <a:t> </a:t>
            </a:r>
            <a:r>
              <a:rPr lang="en-US" sz="3200" dirty="0" err="1">
                <a:solidFill>
                  <a:srgbClr val="000000"/>
                </a:solidFill>
                <a:latin typeface="Alata"/>
              </a:rPr>
              <a:t>rộng</a:t>
            </a:r>
            <a:r>
              <a:rPr lang="en-US" sz="3200" dirty="0">
                <a:solidFill>
                  <a:srgbClr val="000000"/>
                </a:solidFill>
                <a:latin typeface="Alata"/>
              </a:rPr>
              <a:t> </a:t>
            </a:r>
            <a:r>
              <a:rPr lang="en-US" sz="3200" dirty="0" err="1">
                <a:solidFill>
                  <a:srgbClr val="000000"/>
                </a:solidFill>
                <a:latin typeface="Alata"/>
              </a:rPr>
              <a:t>với</a:t>
            </a:r>
            <a:r>
              <a:rPr lang="en-US" sz="3200" dirty="0">
                <a:solidFill>
                  <a:srgbClr val="000000"/>
                </a:solidFill>
                <a:latin typeface="Alata"/>
              </a:rPr>
              <a:t> </a:t>
            </a:r>
            <a:r>
              <a:rPr lang="en-US" sz="3200" dirty="0" err="1">
                <a:solidFill>
                  <a:srgbClr val="000000"/>
                </a:solidFill>
                <a:latin typeface="Alata"/>
              </a:rPr>
              <a:t>việc</a:t>
            </a:r>
            <a:r>
              <a:rPr lang="en-US" sz="3200" dirty="0">
                <a:solidFill>
                  <a:srgbClr val="000000"/>
                </a:solidFill>
                <a:latin typeface="Alata"/>
              </a:rPr>
              <a:t> </a:t>
            </a:r>
            <a:r>
              <a:rPr lang="en-US" sz="3200" dirty="0" err="1">
                <a:solidFill>
                  <a:srgbClr val="000000"/>
                </a:solidFill>
                <a:latin typeface="Alata"/>
              </a:rPr>
              <a:t>giới</a:t>
            </a:r>
            <a:r>
              <a:rPr lang="en-US" sz="3200" dirty="0">
                <a:solidFill>
                  <a:srgbClr val="000000"/>
                </a:solidFill>
                <a:latin typeface="Alata"/>
              </a:rPr>
              <a:t> </a:t>
            </a:r>
            <a:r>
              <a:rPr lang="en-US" sz="3200" dirty="0" err="1">
                <a:solidFill>
                  <a:srgbClr val="000000"/>
                </a:solidFill>
                <a:latin typeface="Alata"/>
              </a:rPr>
              <a:t>thiệu</a:t>
            </a:r>
            <a:r>
              <a:rPr lang="en-US" sz="3200" dirty="0">
                <a:solidFill>
                  <a:srgbClr val="000000"/>
                </a:solidFill>
                <a:latin typeface="Alata"/>
              </a:rPr>
              <a:t> </a:t>
            </a:r>
            <a:r>
              <a:rPr lang="en-US" sz="3200" dirty="0" err="1">
                <a:solidFill>
                  <a:srgbClr val="000000"/>
                </a:solidFill>
                <a:latin typeface="Alata"/>
              </a:rPr>
              <a:t>các</a:t>
            </a:r>
            <a:r>
              <a:rPr lang="en-US" sz="3200" dirty="0">
                <a:solidFill>
                  <a:srgbClr val="000000"/>
                </a:solidFill>
                <a:latin typeface="Alata"/>
              </a:rPr>
              <a:t> </a:t>
            </a:r>
            <a:r>
              <a:rPr lang="en-US" sz="3200" dirty="0" err="1">
                <a:solidFill>
                  <a:srgbClr val="000000"/>
                </a:solidFill>
                <a:latin typeface="Alata"/>
              </a:rPr>
              <a:t>dịch</a:t>
            </a:r>
            <a:r>
              <a:rPr lang="en-US" sz="3200" dirty="0">
                <a:solidFill>
                  <a:srgbClr val="000000"/>
                </a:solidFill>
                <a:latin typeface="Alata"/>
              </a:rPr>
              <a:t> </a:t>
            </a:r>
            <a:r>
              <a:rPr lang="en-US" sz="3200" dirty="0" err="1">
                <a:solidFill>
                  <a:srgbClr val="000000"/>
                </a:solidFill>
                <a:latin typeface="Alata"/>
              </a:rPr>
              <a:t>vụ</a:t>
            </a:r>
            <a:r>
              <a:rPr lang="en-US" sz="3200" dirty="0">
                <a:solidFill>
                  <a:srgbClr val="000000"/>
                </a:solidFill>
                <a:latin typeface="Alata"/>
              </a:rPr>
              <a:t> </a:t>
            </a:r>
            <a:r>
              <a:rPr lang="en-US" sz="3200" dirty="0" err="1">
                <a:solidFill>
                  <a:srgbClr val="000000"/>
                </a:solidFill>
                <a:latin typeface="Alata"/>
              </a:rPr>
              <a:t>tiện</a:t>
            </a:r>
            <a:r>
              <a:rPr lang="en-US" sz="3200" dirty="0">
                <a:solidFill>
                  <a:srgbClr val="000000"/>
                </a:solidFill>
                <a:latin typeface="Alata"/>
              </a:rPr>
              <a:t> </a:t>
            </a:r>
            <a:r>
              <a:rPr lang="en-US" sz="3200" dirty="0" err="1">
                <a:solidFill>
                  <a:srgbClr val="000000"/>
                </a:solidFill>
                <a:latin typeface="Alata"/>
              </a:rPr>
              <a:t>ích</a:t>
            </a:r>
            <a:r>
              <a:rPr lang="en-US" sz="3200" dirty="0">
                <a:solidFill>
                  <a:srgbClr val="000000"/>
                </a:solidFill>
                <a:latin typeface="Alata"/>
              </a:rPr>
              <a:t> </a:t>
            </a:r>
            <a:r>
              <a:rPr lang="en-US" sz="3200" dirty="0" err="1">
                <a:solidFill>
                  <a:srgbClr val="000000"/>
                </a:solidFill>
                <a:latin typeface="Alata"/>
              </a:rPr>
              <a:t>Thông</a:t>
            </a:r>
            <a:r>
              <a:rPr lang="en-US" sz="3200" dirty="0">
                <a:solidFill>
                  <a:srgbClr val="000000"/>
                </a:solidFill>
                <a:latin typeface="Alata"/>
              </a:rPr>
              <a:t> </a:t>
            </a:r>
            <a:r>
              <a:rPr lang="en-US" sz="3200" dirty="0" err="1">
                <a:solidFill>
                  <a:srgbClr val="000000"/>
                </a:solidFill>
                <a:latin typeface="Alata"/>
              </a:rPr>
              <a:t>báo</a:t>
            </a:r>
            <a:r>
              <a:rPr lang="en-US" sz="3200" dirty="0">
                <a:solidFill>
                  <a:srgbClr val="000000"/>
                </a:solidFill>
                <a:latin typeface="Alata"/>
              </a:rPr>
              <a:t> </a:t>
            </a:r>
            <a:r>
              <a:rPr lang="en-US" sz="3200" dirty="0" err="1">
                <a:solidFill>
                  <a:srgbClr val="000000"/>
                </a:solidFill>
                <a:latin typeface="Alata"/>
              </a:rPr>
              <a:t>và</a:t>
            </a:r>
            <a:r>
              <a:rPr lang="en-US" sz="3200" dirty="0">
                <a:solidFill>
                  <a:srgbClr val="000000"/>
                </a:solidFill>
                <a:latin typeface="Alata"/>
              </a:rPr>
              <a:t> </a:t>
            </a:r>
            <a:r>
              <a:rPr lang="en-US" sz="3200" dirty="0" err="1">
                <a:solidFill>
                  <a:srgbClr val="000000"/>
                </a:solidFill>
                <a:latin typeface="Alata"/>
              </a:rPr>
              <a:t>Tài</a:t>
            </a:r>
            <a:r>
              <a:rPr lang="en-US" sz="3200" dirty="0">
                <a:solidFill>
                  <a:srgbClr val="000000"/>
                </a:solidFill>
                <a:latin typeface="Alata"/>
              </a:rPr>
              <a:t> </a:t>
            </a:r>
            <a:r>
              <a:rPr lang="en-US" sz="3200" dirty="0" err="1">
                <a:solidFill>
                  <a:srgbClr val="000000"/>
                </a:solidFill>
                <a:latin typeface="Alata"/>
              </a:rPr>
              <a:t>liệu</a:t>
            </a:r>
            <a:r>
              <a:rPr lang="en-US" sz="3200" dirty="0">
                <a:solidFill>
                  <a:srgbClr val="000000"/>
                </a:solidFill>
                <a:latin typeface="Alata"/>
              </a:rPr>
              <a:t> </a:t>
            </a:r>
            <a:r>
              <a:rPr lang="en-US" sz="3200" dirty="0" err="1">
                <a:solidFill>
                  <a:srgbClr val="000000"/>
                </a:solidFill>
                <a:latin typeface="Alata"/>
              </a:rPr>
              <a:t>và</a:t>
            </a:r>
            <a:r>
              <a:rPr lang="en-US" sz="3200" dirty="0">
                <a:solidFill>
                  <a:srgbClr val="000000"/>
                </a:solidFill>
                <a:latin typeface="Alata"/>
              </a:rPr>
              <a:t> vi </a:t>
            </a:r>
            <a:r>
              <a:rPr lang="en-US" sz="3200" dirty="0" err="1">
                <a:solidFill>
                  <a:srgbClr val="000000"/>
                </a:solidFill>
                <a:latin typeface="Alata"/>
              </a:rPr>
              <a:t>dịch</a:t>
            </a:r>
            <a:r>
              <a:rPr lang="en-US" sz="3200" dirty="0">
                <a:solidFill>
                  <a:srgbClr val="000000"/>
                </a:solidFill>
                <a:latin typeface="Alata"/>
              </a:rPr>
              <a:t> </a:t>
            </a:r>
            <a:r>
              <a:rPr lang="en-US" sz="3200" dirty="0" err="1">
                <a:solidFill>
                  <a:srgbClr val="000000"/>
                </a:solidFill>
                <a:latin typeface="Alata"/>
              </a:rPr>
              <a:t>vụ</a:t>
            </a:r>
            <a:r>
              <a:rPr lang="en-US" sz="3200" dirty="0">
                <a:solidFill>
                  <a:srgbClr val="000000"/>
                </a:solidFill>
                <a:latin typeface="Alata"/>
              </a:rPr>
              <a:t> </a:t>
            </a:r>
            <a:r>
              <a:rPr lang="en-US" sz="3200" dirty="0" err="1">
                <a:solidFill>
                  <a:srgbClr val="000000"/>
                </a:solidFill>
                <a:latin typeface="Alata"/>
              </a:rPr>
              <a:t>Xác</a:t>
            </a:r>
            <a:r>
              <a:rPr lang="en-US" sz="3200" dirty="0">
                <a:solidFill>
                  <a:srgbClr val="000000"/>
                </a:solidFill>
                <a:latin typeface="Alata"/>
              </a:rPr>
              <a:t> </a:t>
            </a:r>
            <a:r>
              <a:rPr lang="en-US" sz="3200" dirty="0" err="1">
                <a:solidFill>
                  <a:srgbClr val="000000"/>
                </a:solidFill>
                <a:latin typeface="Alata"/>
              </a:rPr>
              <a:t>minh</a:t>
            </a:r>
            <a:r>
              <a:rPr lang="en-US" sz="3200" dirty="0">
                <a:solidFill>
                  <a:srgbClr val="000000"/>
                </a:solidFill>
                <a:latin typeface="Alata"/>
              </a:rPr>
              <a:t> </a:t>
            </a:r>
            <a:r>
              <a:rPr lang="en-US" sz="3200" dirty="0" err="1">
                <a:solidFill>
                  <a:srgbClr val="000000"/>
                </a:solidFill>
                <a:latin typeface="Alata"/>
              </a:rPr>
              <a:t>Ứng</a:t>
            </a:r>
            <a:r>
              <a:rPr lang="en-US" sz="3200" dirty="0">
                <a:solidFill>
                  <a:srgbClr val="000000"/>
                </a:solidFill>
                <a:latin typeface="Alata"/>
              </a:rPr>
              <a:t> </a:t>
            </a:r>
            <a:r>
              <a:rPr lang="en-US" sz="3200" dirty="0" err="1">
                <a:solidFill>
                  <a:srgbClr val="000000"/>
                </a:solidFill>
                <a:latin typeface="Alata"/>
              </a:rPr>
              <a:t>dụng</a:t>
            </a:r>
            <a:r>
              <a:rPr lang="en-US" sz="3200" dirty="0">
                <a:solidFill>
                  <a:srgbClr val="000000"/>
                </a:solidFill>
                <a:latin typeface="Alata"/>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219200" y="647700"/>
            <a:ext cx="16230600" cy="1628775"/>
          </a:xfrm>
          <a:prstGeom prst="rect">
            <a:avLst/>
          </a:prstGeom>
        </p:spPr>
        <p:txBody>
          <a:bodyPr lIns="0" tIns="0" rIns="0" bIns="0" rtlCol="0" anchor="t">
            <a:spAutoFit/>
          </a:bodyPr>
          <a:lstStyle/>
          <a:p>
            <a:pPr algn="ctr">
              <a:lnSpc>
                <a:spcPts val="6480"/>
              </a:lnSpc>
              <a:spcBef>
                <a:spcPct val="0"/>
              </a:spcBef>
            </a:pPr>
            <a:r>
              <a:rPr lang="en-US" sz="5400" dirty="0" err="1">
                <a:solidFill>
                  <a:srgbClr val="000000"/>
                </a:solidFill>
                <a:latin typeface="Alata"/>
              </a:rPr>
              <a:t>Bước</a:t>
            </a:r>
            <a:r>
              <a:rPr lang="en-US" sz="5400" dirty="0">
                <a:solidFill>
                  <a:srgbClr val="000000"/>
                </a:solidFill>
                <a:latin typeface="Alata"/>
              </a:rPr>
              <a:t> 14: </a:t>
            </a:r>
            <a:r>
              <a:rPr lang="en-US" sz="5400" dirty="0" err="1">
                <a:solidFill>
                  <a:srgbClr val="000000"/>
                </a:solidFill>
                <a:latin typeface="Alata"/>
              </a:rPr>
              <a:t>Sửa</a:t>
            </a:r>
            <a:r>
              <a:rPr lang="en-US" sz="5400" dirty="0">
                <a:solidFill>
                  <a:srgbClr val="000000"/>
                </a:solidFill>
                <a:latin typeface="Alata"/>
              </a:rPr>
              <a:t> </a:t>
            </a:r>
            <a:r>
              <a:rPr lang="en-US" sz="5400" dirty="0" err="1">
                <a:solidFill>
                  <a:srgbClr val="000000"/>
                </a:solidFill>
                <a:latin typeface="Alata"/>
              </a:rPr>
              <a:t>đổi</a:t>
            </a:r>
            <a:r>
              <a:rPr lang="en-US" sz="5400" dirty="0">
                <a:solidFill>
                  <a:srgbClr val="000000"/>
                </a:solidFill>
                <a:latin typeface="Alata"/>
              </a:rPr>
              <a:t> </a:t>
            </a:r>
            <a:r>
              <a:rPr lang="en-US" sz="5400" dirty="0" err="1">
                <a:solidFill>
                  <a:srgbClr val="000000"/>
                </a:solidFill>
                <a:latin typeface="Alata"/>
              </a:rPr>
              <a:t>định</a:t>
            </a:r>
            <a:r>
              <a:rPr lang="en-US" sz="5400" dirty="0">
                <a:solidFill>
                  <a:srgbClr val="000000"/>
                </a:solidFill>
                <a:latin typeface="Alata"/>
              </a:rPr>
              <a:t> </a:t>
            </a:r>
            <a:r>
              <a:rPr lang="en-US" sz="5400" dirty="0" err="1">
                <a:solidFill>
                  <a:srgbClr val="000000"/>
                </a:solidFill>
                <a:latin typeface="Alata"/>
              </a:rPr>
              <a:t>nghĩa</a:t>
            </a:r>
            <a:r>
              <a:rPr lang="en-US" sz="5400" dirty="0">
                <a:solidFill>
                  <a:srgbClr val="000000"/>
                </a:solidFill>
                <a:latin typeface="Alata"/>
              </a:rPr>
              <a:t> </a:t>
            </a:r>
            <a:r>
              <a:rPr lang="en-US" sz="5400" dirty="0" err="1">
                <a:solidFill>
                  <a:srgbClr val="000000"/>
                </a:solidFill>
                <a:latin typeface="Alata"/>
              </a:rPr>
              <a:t>nguồn</a:t>
            </a:r>
            <a:r>
              <a:rPr lang="en-US" sz="5400" dirty="0">
                <a:solidFill>
                  <a:srgbClr val="000000"/>
                </a:solidFill>
                <a:latin typeface="Alata"/>
              </a:rPr>
              <a:t> </a:t>
            </a:r>
            <a:r>
              <a:rPr lang="en-US" sz="5400" dirty="0" err="1">
                <a:solidFill>
                  <a:srgbClr val="000000"/>
                </a:solidFill>
                <a:latin typeface="Alata"/>
              </a:rPr>
              <a:t>lực</a:t>
            </a:r>
            <a:r>
              <a:rPr lang="en-US" sz="5400" dirty="0">
                <a:solidFill>
                  <a:srgbClr val="000000"/>
                </a:solidFill>
                <a:latin typeface="Alata"/>
              </a:rPr>
              <a:t> </a:t>
            </a:r>
            <a:r>
              <a:rPr lang="en-US" sz="5400" dirty="0" err="1">
                <a:solidFill>
                  <a:srgbClr val="000000"/>
                </a:solidFill>
                <a:latin typeface="Alata"/>
              </a:rPr>
              <a:t>và</a:t>
            </a:r>
            <a:r>
              <a:rPr lang="en-US" sz="5400" dirty="0">
                <a:solidFill>
                  <a:srgbClr val="000000"/>
                </a:solidFill>
                <a:latin typeface="Alata"/>
              </a:rPr>
              <a:t> </a:t>
            </a:r>
            <a:r>
              <a:rPr lang="en-US" sz="5400" dirty="0" err="1">
                <a:solidFill>
                  <a:srgbClr val="000000"/>
                </a:solidFill>
                <a:latin typeface="Alata"/>
              </a:rPr>
              <a:t>phân</a:t>
            </a:r>
            <a:r>
              <a:rPr lang="en-US" sz="5400" dirty="0">
                <a:solidFill>
                  <a:srgbClr val="000000"/>
                </a:solidFill>
                <a:latin typeface="Alata"/>
              </a:rPr>
              <a:t> </a:t>
            </a:r>
            <a:r>
              <a:rPr lang="en-US" sz="5400" dirty="0" err="1">
                <a:solidFill>
                  <a:srgbClr val="000000"/>
                </a:solidFill>
                <a:latin typeface="Alata"/>
              </a:rPr>
              <a:t>nhóm</a:t>
            </a:r>
            <a:r>
              <a:rPr lang="en-US" sz="5400" dirty="0">
                <a:solidFill>
                  <a:srgbClr val="000000"/>
                </a:solidFill>
                <a:latin typeface="Alata"/>
              </a:rPr>
              <a:t> </a:t>
            </a:r>
            <a:r>
              <a:rPr lang="en-US" sz="5400" dirty="0" err="1">
                <a:solidFill>
                  <a:srgbClr val="000000"/>
                </a:solidFill>
                <a:latin typeface="Alata"/>
              </a:rPr>
              <a:t>ứng</a:t>
            </a:r>
            <a:r>
              <a:rPr lang="en-US" sz="5400" dirty="0">
                <a:solidFill>
                  <a:srgbClr val="000000"/>
                </a:solidFill>
                <a:latin typeface="Alata"/>
              </a:rPr>
              <a:t> </a:t>
            </a:r>
            <a:r>
              <a:rPr lang="en-US" sz="5400" dirty="0" err="1">
                <a:solidFill>
                  <a:srgbClr val="000000"/>
                </a:solidFill>
                <a:latin typeface="Alata"/>
              </a:rPr>
              <a:t>viên</a:t>
            </a:r>
            <a:r>
              <a:rPr lang="en-US" sz="5400" dirty="0">
                <a:solidFill>
                  <a:srgbClr val="000000"/>
                </a:solidFill>
                <a:latin typeface="Alata"/>
              </a:rPr>
              <a:t> </a:t>
            </a:r>
            <a:r>
              <a:rPr lang="en-US" sz="5400" dirty="0" err="1">
                <a:solidFill>
                  <a:srgbClr val="000000"/>
                </a:solidFill>
                <a:latin typeface="Alata"/>
              </a:rPr>
              <a:t>năng</a:t>
            </a:r>
            <a:r>
              <a:rPr lang="en-US" sz="5400" dirty="0">
                <a:solidFill>
                  <a:srgbClr val="000000"/>
                </a:solidFill>
                <a:latin typeface="Alata"/>
              </a:rPr>
              <a:t> </a:t>
            </a:r>
            <a:r>
              <a:rPr lang="en-US" sz="5400" dirty="0" err="1">
                <a:solidFill>
                  <a:srgbClr val="000000"/>
                </a:solidFill>
                <a:latin typeface="Alata"/>
              </a:rPr>
              <a:t>lực</a:t>
            </a:r>
            <a:endParaRPr lang="en-US" sz="5400" dirty="0">
              <a:solidFill>
                <a:srgbClr val="000000"/>
              </a:solidFill>
              <a:latin typeface="Alata"/>
            </a:endParaRPr>
          </a:p>
        </p:txBody>
      </p:sp>
      <p:sp>
        <p:nvSpPr>
          <p:cNvPr id="3" name="TextBox 3"/>
          <p:cNvSpPr txBox="1"/>
          <p:nvPr/>
        </p:nvSpPr>
        <p:spPr>
          <a:xfrm>
            <a:off x="1028700" y="2951479"/>
            <a:ext cx="16230600" cy="3033732"/>
          </a:xfrm>
          <a:prstGeom prst="rect">
            <a:avLst/>
          </a:prstGeom>
        </p:spPr>
        <p:txBody>
          <a:bodyPr lIns="0" tIns="0" rIns="0" bIns="0" rtlCol="0" anchor="t">
            <a:spAutoFit/>
          </a:bodyPr>
          <a:lstStyle/>
          <a:p>
            <a:pPr algn="ctr">
              <a:lnSpc>
                <a:spcPts val="4799"/>
              </a:lnSpc>
              <a:spcBef>
                <a:spcPct val="0"/>
              </a:spcBef>
            </a:pPr>
            <a:r>
              <a:rPr lang="en-US" sz="3600" dirty="0" err="1">
                <a:solidFill>
                  <a:srgbClr val="000000"/>
                </a:solidFill>
                <a:latin typeface="Alata"/>
              </a:rPr>
              <a:t>Cả</a:t>
            </a:r>
            <a:r>
              <a:rPr lang="en-US" sz="3600" dirty="0">
                <a:solidFill>
                  <a:srgbClr val="000000"/>
                </a:solidFill>
                <a:latin typeface="Alata"/>
              </a:rPr>
              <a:t> </a:t>
            </a:r>
            <a:r>
              <a:rPr lang="en-US" sz="3600" dirty="0" err="1">
                <a:solidFill>
                  <a:srgbClr val="000000"/>
                </a:solidFill>
                <a:latin typeface="Alata"/>
              </a:rPr>
              <a:t>tài</a:t>
            </a:r>
            <a:r>
              <a:rPr lang="en-US" sz="3600" dirty="0">
                <a:solidFill>
                  <a:srgbClr val="000000"/>
                </a:solidFill>
                <a:latin typeface="Alata"/>
              </a:rPr>
              <a:t> </a:t>
            </a:r>
            <a:r>
              <a:rPr lang="en-US" sz="3600" dirty="0" err="1">
                <a:solidFill>
                  <a:srgbClr val="000000"/>
                </a:solidFill>
                <a:latin typeface="Alata"/>
              </a:rPr>
              <a:t>nguyên</a:t>
            </a:r>
            <a:r>
              <a:rPr lang="en-US" sz="3600" dirty="0">
                <a:solidFill>
                  <a:srgbClr val="000000"/>
                </a:solidFill>
                <a:latin typeface="Alata"/>
              </a:rPr>
              <a:t> </a:t>
            </a:r>
            <a:r>
              <a:rPr lang="en-US" sz="3600" dirty="0" err="1">
                <a:solidFill>
                  <a:srgbClr val="000000"/>
                </a:solidFill>
                <a:latin typeface="Alata"/>
              </a:rPr>
              <a:t>tập</a:t>
            </a:r>
            <a:r>
              <a:rPr lang="en-US" sz="3600" dirty="0">
                <a:solidFill>
                  <a:srgbClr val="000000"/>
                </a:solidFill>
                <a:latin typeface="Alata"/>
              </a:rPr>
              <a:t> </a:t>
            </a:r>
            <a:r>
              <a:rPr lang="en-US" sz="3600" dirty="0" err="1">
                <a:solidFill>
                  <a:srgbClr val="000000"/>
                </a:solidFill>
                <a:latin typeface="Alata"/>
              </a:rPr>
              <a:t>trung</a:t>
            </a:r>
            <a:r>
              <a:rPr lang="en-US" sz="3600" dirty="0">
                <a:solidFill>
                  <a:srgbClr val="000000"/>
                </a:solidFill>
                <a:latin typeface="Alata"/>
              </a:rPr>
              <a:t> </a:t>
            </a:r>
            <a:r>
              <a:rPr lang="en-US" sz="3600" dirty="0" err="1">
                <a:solidFill>
                  <a:srgbClr val="000000"/>
                </a:solidFill>
                <a:latin typeface="Alata"/>
              </a:rPr>
              <a:t>vào</a:t>
            </a:r>
            <a:r>
              <a:rPr lang="en-US" sz="3600" dirty="0">
                <a:solidFill>
                  <a:srgbClr val="000000"/>
                </a:solidFill>
                <a:latin typeface="Alata"/>
              </a:rPr>
              <a:t> </a:t>
            </a:r>
            <a:r>
              <a:rPr lang="en-US" sz="3600" dirty="0" err="1">
                <a:solidFill>
                  <a:srgbClr val="000000"/>
                </a:solidFill>
                <a:latin typeface="Alata"/>
              </a:rPr>
              <a:t>doanh</a:t>
            </a:r>
            <a:r>
              <a:rPr lang="en-US" sz="3600" dirty="0">
                <a:solidFill>
                  <a:srgbClr val="000000"/>
                </a:solidFill>
                <a:latin typeface="Alata"/>
              </a:rPr>
              <a:t> </a:t>
            </a:r>
            <a:r>
              <a:rPr lang="en-US" sz="3600" dirty="0" err="1">
                <a:solidFill>
                  <a:srgbClr val="000000"/>
                </a:solidFill>
                <a:latin typeface="Alata"/>
              </a:rPr>
              <a:t>nghiệp</a:t>
            </a:r>
            <a:r>
              <a:rPr lang="en-US" sz="3600" dirty="0">
                <a:solidFill>
                  <a:srgbClr val="000000"/>
                </a:solidFill>
                <a:latin typeface="Alata"/>
              </a:rPr>
              <a:t> </a:t>
            </a:r>
            <a:r>
              <a:rPr lang="en-US" sz="3600" dirty="0" err="1">
                <a:solidFill>
                  <a:srgbClr val="000000"/>
                </a:solidFill>
                <a:latin typeface="Alata"/>
              </a:rPr>
              <a:t>và</a:t>
            </a:r>
            <a:r>
              <a:rPr lang="en-US" sz="3600" dirty="0">
                <a:solidFill>
                  <a:srgbClr val="000000"/>
                </a:solidFill>
                <a:latin typeface="Alata"/>
              </a:rPr>
              <a:t> </a:t>
            </a:r>
            <a:r>
              <a:rPr lang="en-US" sz="3600" dirty="0" err="1">
                <a:solidFill>
                  <a:srgbClr val="000000"/>
                </a:solidFill>
                <a:latin typeface="Alata"/>
              </a:rPr>
              <a:t>tập</a:t>
            </a:r>
            <a:r>
              <a:rPr lang="en-US" sz="3600" dirty="0">
                <a:solidFill>
                  <a:srgbClr val="000000"/>
                </a:solidFill>
                <a:latin typeface="Alata"/>
              </a:rPr>
              <a:t> </a:t>
            </a:r>
            <a:r>
              <a:rPr lang="en-US" sz="3600" dirty="0" err="1">
                <a:solidFill>
                  <a:srgbClr val="000000"/>
                </a:solidFill>
                <a:latin typeface="Alata"/>
              </a:rPr>
              <a:t>trung</a:t>
            </a:r>
            <a:r>
              <a:rPr lang="en-US" sz="3600" dirty="0">
                <a:solidFill>
                  <a:srgbClr val="000000"/>
                </a:solidFill>
                <a:latin typeface="Alata"/>
              </a:rPr>
              <a:t> </a:t>
            </a:r>
            <a:r>
              <a:rPr lang="en-US" sz="3600" dirty="0" err="1">
                <a:solidFill>
                  <a:srgbClr val="000000"/>
                </a:solidFill>
                <a:latin typeface="Alata"/>
              </a:rPr>
              <a:t>vào</a:t>
            </a:r>
            <a:r>
              <a:rPr lang="en-US" sz="3600" dirty="0">
                <a:solidFill>
                  <a:srgbClr val="000000"/>
                </a:solidFill>
                <a:latin typeface="Alata"/>
              </a:rPr>
              <a:t> </a:t>
            </a:r>
            <a:r>
              <a:rPr lang="en-US" sz="3600" dirty="0" err="1">
                <a:solidFill>
                  <a:srgbClr val="000000"/>
                </a:solidFill>
                <a:latin typeface="Alata"/>
              </a:rPr>
              <a:t>tiện</a:t>
            </a:r>
            <a:r>
              <a:rPr lang="en-US" sz="3600" dirty="0">
                <a:solidFill>
                  <a:srgbClr val="000000"/>
                </a:solidFill>
                <a:latin typeface="Alata"/>
              </a:rPr>
              <a:t> </a:t>
            </a:r>
            <a:r>
              <a:rPr lang="en-US" sz="3600" dirty="0" err="1">
                <a:solidFill>
                  <a:srgbClr val="000000"/>
                </a:solidFill>
                <a:latin typeface="Alata"/>
              </a:rPr>
              <a:t>ích</a:t>
            </a:r>
            <a:r>
              <a:rPr lang="en-US" sz="3600" dirty="0">
                <a:solidFill>
                  <a:srgbClr val="000000"/>
                </a:solidFill>
                <a:latin typeface="Alata"/>
              </a:rPr>
              <a:t> </a:t>
            </a:r>
            <a:r>
              <a:rPr lang="en-US" sz="3600" dirty="0" err="1">
                <a:solidFill>
                  <a:srgbClr val="000000"/>
                </a:solidFill>
                <a:latin typeface="Alata"/>
              </a:rPr>
              <a:t>đều</a:t>
            </a:r>
            <a:r>
              <a:rPr lang="en-US" sz="3600" dirty="0">
                <a:solidFill>
                  <a:srgbClr val="000000"/>
                </a:solidFill>
                <a:latin typeface="Alata"/>
              </a:rPr>
              <a:t>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a:t>
            </a:r>
            <a:r>
              <a:rPr lang="en-US" sz="3600" dirty="0" err="1">
                <a:solidFill>
                  <a:srgbClr val="000000"/>
                </a:solidFill>
                <a:latin typeface="Alata"/>
              </a:rPr>
              <a:t>được</a:t>
            </a:r>
            <a:r>
              <a:rPr lang="en-US" sz="3600" dirty="0">
                <a:solidFill>
                  <a:srgbClr val="000000"/>
                </a:solidFill>
                <a:latin typeface="Alata"/>
              </a:rPr>
              <a:t> </a:t>
            </a:r>
            <a:r>
              <a:rPr lang="en-US" sz="3600" dirty="0" err="1">
                <a:solidFill>
                  <a:srgbClr val="000000"/>
                </a:solidFill>
                <a:latin typeface="Alata"/>
              </a:rPr>
              <a:t>truy</a:t>
            </a:r>
            <a:r>
              <a:rPr lang="en-US" sz="3600" dirty="0">
                <a:solidFill>
                  <a:srgbClr val="000000"/>
                </a:solidFill>
                <a:latin typeface="Alata"/>
              </a:rPr>
              <a:t> </a:t>
            </a:r>
            <a:r>
              <a:rPr lang="en-US" sz="3600" dirty="0" err="1">
                <a:solidFill>
                  <a:srgbClr val="000000"/>
                </a:solidFill>
                <a:latin typeface="Alata"/>
              </a:rPr>
              <a:t>cập</a:t>
            </a:r>
            <a:r>
              <a:rPr lang="en-US" sz="3600" dirty="0">
                <a:solidFill>
                  <a:srgbClr val="000000"/>
                </a:solidFill>
                <a:latin typeface="Alata"/>
              </a:rPr>
              <a:t> </a:t>
            </a:r>
            <a:r>
              <a:rPr lang="en-US" sz="3600" dirty="0" err="1">
                <a:solidFill>
                  <a:srgbClr val="000000"/>
                </a:solidFill>
                <a:latin typeface="Alata"/>
              </a:rPr>
              <a:t>hoặc</a:t>
            </a:r>
            <a:r>
              <a:rPr lang="en-US" sz="3600" dirty="0">
                <a:solidFill>
                  <a:srgbClr val="000000"/>
                </a:solidFill>
                <a:latin typeface="Alata"/>
              </a:rPr>
              <a:t> </a:t>
            </a:r>
            <a:r>
              <a:rPr lang="en-US" sz="3600" dirty="0" err="1">
                <a:solidFill>
                  <a:srgbClr val="000000"/>
                </a:solidFill>
                <a:latin typeface="Alata"/>
              </a:rPr>
              <a:t>xử</a:t>
            </a:r>
            <a:r>
              <a:rPr lang="en-US" sz="3600" dirty="0">
                <a:solidFill>
                  <a:srgbClr val="000000"/>
                </a:solidFill>
                <a:latin typeface="Alata"/>
              </a:rPr>
              <a:t> </a:t>
            </a:r>
            <a:r>
              <a:rPr lang="en-US" sz="3600" dirty="0" err="1">
                <a:solidFill>
                  <a:srgbClr val="000000"/>
                </a:solidFill>
                <a:latin typeface="Alata"/>
              </a:rPr>
              <a:t>lý</a:t>
            </a:r>
            <a:r>
              <a:rPr lang="en-US" sz="3600" dirty="0">
                <a:solidFill>
                  <a:srgbClr val="000000"/>
                </a:solidFill>
                <a:latin typeface="Alata"/>
              </a:rPr>
              <a:t> </a:t>
            </a:r>
            <a:r>
              <a:rPr lang="en-US" sz="3600" dirty="0" err="1">
                <a:solidFill>
                  <a:srgbClr val="000000"/>
                </a:solidFill>
                <a:latin typeface="Alata"/>
              </a:rPr>
              <a:t>bởi</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tiện</a:t>
            </a:r>
            <a:r>
              <a:rPr lang="en-US" sz="3600" dirty="0">
                <a:solidFill>
                  <a:srgbClr val="000000"/>
                </a:solidFill>
                <a:latin typeface="Alata"/>
              </a:rPr>
              <a:t> </a:t>
            </a:r>
            <a:r>
              <a:rPr lang="en-US" sz="3600" dirty="0" err="1">
                <a:solidFill>
                  <a:srgbClr val="000000"/>
                </a:solidFill>
                <a:latin typeface="Alata"/>
              </a:rPr>
              <a:t>ích</a:t>
            </a:r>
            <a:r>
              <a:rPr lang="en-US" sz="3600" dirty="0">
                <a:solidFill>
                  <a:srgbClr val="000000"/>
                </a:solidFill>
                <a:latin typeface="Alata"/>
              </a:rPr>
              <a:t> </a:t>
            </a:r>
            <a:r>
              <a:rPr lang="en-US" sz="3600" dirty="0" err="1">
                <a:solidFill>
                  <a:srgbClr val="000000"/>
                </a:solidFill>
                <a:latin typeface="Alata"/>
              </a:rPr>
              <a:t>và</a:t>
            </a:r>
            <a:r>
              <a:rPr lang="en-US" sz="3600" dirty="0">
                <a:solidFill>
                  <a:srgbClr val="000000"/>
                </a:solidFill>
                <a:latin typeface="Alata"/>
              </a:rPr>
              <a:t> vi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Do </a:t>
            </a:r>
            <a:r>
              <a:rPr lang="en-US" sz="3600" dirty="0" err="1">
                <a:solidFill>
                  <a:srgbClr val="000000"/>
                </a:solidFill>
                <a:latin typeface="Alata"/>
              </a:rPr>
              <a:t>đó</a:t>
            </a:r>
            <a:r>
              <a:rPr lang="en-US" sz="3600" dirty="0">
                <a:solidFill>
                  <a:srgbClr val="000000"/>
                </a:solidFill>
                <a:latin typeface="Alata"/>
              </a:rPr>
              <a:t>, </a:t>
            </a:r>
            <a:r>
              <a:rPr lang="en-US" sz="3600" dirty="0" err="1">
                <a:solidFill>
                  <a:srgbClr val="000000"/>
                </a:solidFill>
                <a:latin typeface="Alata"/>
              </a:rPr>
              <a:t>bất</a:t>
            </a:r>
            <a:r>
              <a:rPr lang="en-US" sz="3600" dirty="0">
                <a:solidFill>
                  <a:srgbClr val="000000"/>
                </a:solidFill>
                <a:latin typeface="Alata"/>
              </a:rPr>
              <a:t> </a:t>
            </a:r>
            <a:r>
              <a:rPr lang="en-US" sz="3600" dirty="0" err="1">
                <a:solidFill>
                  <a:srgbClr val="000000"/>
                </a:solidFill>
                <a:latin typeface="Alata"/>
              </a:rPr>
              <a:t>kỳ</a:t>
            </a:r>
            <a:r>
              <a:rPr lang="en-US" sz="3600" dirty="0">
                <a:solidFill>
                  <a:srgbClr val="000000"/>
                </a:solidFill>
                <a:latin typeface="Alata"/>
              </a:rPr>
              <a:t> logic </a:t>
            </a:r>
            <a:r>
              <a:rPr lang="en-US" sz="3600" dirty="0" err="1">
                <a:solidFill>
                  <a:srgbClr val="000000"/>
                </a:solidFill>
                <a:latin typeface="Alata"/>
              </a:rPr>
              <a:t>xử</a:t>
            </a:r>
            <a:r>
              <a:rPr lang="en-US" sz="3600" dirty="0">
                <a:solidFill>
                  <a:srgbClr val="000000"/>
                </a:solidFill>
                <a:latin typeface="Alata"/>
              </a:rPr>
              <a:t> </a:t>
            </a:r>
            <a:r>
              <a:rPr lang="en-US" sz="3600" dirty="0" err="1">
                <a:solidFill>
                  <a:srgbClr val="000000"/>
                </a:solidFill>
                <a:latin typeface="Alata"/>
              </a:rPr>
              <a:t>lý</a:t>
            </a:r>
            <a:r>
              <a:rPr lang="en-US" sz="3600" dirty="0">
                <a:solidFill>
                  <a:srgbClr val="000000"/>
                </a:solidFill>
                <a:latin typeface="Alata"/>
              </a:rPr>
              <a:t> </a:t>
            </a:r>
            <a:r>
              <a:rPr lang="en-US" sz="3600" dirty="0" err="1">
                <a:solidFill>
                  <a:srgbClr val="000000"/>
                </a:solidFill>
                <a:latin typeface="Alata"/>
              </a:rPr>
              <a:t>mới</a:t>
            </a:r>
            <a:r>
              <a:rPr lang="en-US" sz="3600" dirty="0">
                <a:solidFill>
                  <a:srgbClr val="000000"/>
                </a:solidFill>
                <a:latin typeface="Alata"/>
              </a:rPr>
              <a:t> </a:t>
            </a:r>
            <a:r>
              <a:rPr lang="en-US" sz="3600" dirty="0" err="1">
                <a:solidFill>
                  <a:srgbClr val="000000"/>
                </a:solidFill>
                <a:latin typeface="Alata"/>
              </a:rPr>
              <a:t>nào</a:t>
            </a:r>
            <a:r>
              <a:rPr lang="en-US" sz="3600" dirty="0">
                <a:solidFill>
                  <a:srgbClr val="000000"/>
                </a:solidFill>
                <a:latin typeface="Alata"/>
              </a:rPr>
              <a:t> </a:t>
            </a:r>
            <a:r>
              <a:rPr lang="en-US" sz="3600" dirty="0" err="1">
                <a:solidFill>
                  <a:srgbClr val="000000"/>
                </a:solidFill>
                <a:latin typeface="Alata"/>
              </a:rPr>
              <a:t>được</a:t>
            </a:r>
            <a:r>
              <a:rPr lang="en-US" sz="3600" dirty="0">
                <a:solidFill>
                  <a:srgbClr val="000000"/>
                </a:solidFill>
                <a:latin typeface="Alata"/>
              </a:rPr>
              <a:t> </a:t>
            </a:r>
            <a:r>
              <a:rPr lang="en-US" sz="3600" dirty="0" err="1">
                <a:solidFill>
                  <a:srgbClr val="000000"/>
                </a:solidFill>
                <a:latin typeface="Alata"/>
              </a:rPr>
              <a:t>xác</a:t>
            </a:r>
            <a:r>
              <a:rPr lang="en-US" sz="3600" dirty="0">
                <a:solidFill>
                  <a:srgbClr val="000000"/>
                </a:solidFill>
                <a:latin typeface="Alata"/>
              </a:rPr>
              <a:t> </a:t>
            </a:r>
            <a:r>
              <a:rPr lang="en-US" sz="3600" dirty="0" err="1">
                <a:solidFill>
                  <a:srgbClr val="000000"/>
                </a:solidFill>
                <a:latin typeface="Alata"/>
              </a:rPr>
              <a:t>định</a:t>
            </a:r>
            <a:r>
              <a:rPr lang="en-US" sz="3600" dirty="0">
                <a:solidFill>
                  <a:srgbClr val="000000"/>
                </a:solidFill>
                <a:latin typeface="Alata"/>
              </a:rPr>
              <a:t> </a:t>
            </a:r>
            <a:r>
              <a:rPr lang="en-US" sz="3600" dirty="0" err="1">
                <a:solidFill>
                  <a:srgbClr val="000000"/>
                </a:solidFill>
                <a:latin typeface="Alata"/>
              </a:rPr>
              <a:t>trong</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bước</a:t>
            </a:r>
            <a:r>
              <a:rPr lang="en-US" sz="3600" dirty="0">
                <a:solidFill>
                  <a:srgbClr val="000000"/>
                </a:solidFill>
                <a:latin typeface="Alata"/>
              </a:rPr>
              <a:t> </a:t>
            </a:r>
            <a:r>
              <a:rPr lang="en-US" sz="3600" dirty="0" err="1">
                <a:solidFill>
                  <a:srgbClr val="000000"/>
                </a:solidFill>
                <a:latin typeface="Alata"/>
              </a:rPr>
              <a:t>trước</a:t>
            </a:r>
            <a:r>
              <a:rPr lang="en-US" sz="3600" dirty="0">
                <a:solidFill>
                  <a:srgbClr val="000000"/>
                </a:solidFill>
                <a:latin typeface="Alata"/>
              </a:rPr>
              <a:t> </a:t>
            </a:r>
            <a:r>
              <a:rPr lang="en-US" sz="3600" dirty="0" err="1">
                <a:solidFill>
                  <a:srgbClr val="000000"/>
                </a:solidFill>
                <a:latin typeface="Alata"/>
              </a:rPr>
              <a:t>đó</a:t>
            </a:r>
            <a:r>
              <a:rPr lang="en-US" sz="3600" dirty="0">
                <a:solidFill>
                  <a:srgbClr val="000000"/>
                </a:solidFill>
                <a:latin typeface="Alata"/>
              </a:rPr>
              <a:t> </a:t>
            </a:r>
            <a:r>
              <a:rPr lang="en-US" sz="3600" dirty="0" err="1">
                <a:solidFill>
                  <a:srgbClr val="000000"/>
                </a:solidFill>
                <a:latin typeface="Alata"/>
              </a:rPr>
              <a:t>đều</a:t>
            </a:r>
            <a:r>
              <a:rPr lang="en-US" sz="3600" dirty="0">
                <a:solidFill>
                  <a:srgbClr val="000000"/>
                </a:solidFill>
                <a:latin typeface="Alata"/>
              </a:rPr>
              <a:t>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a:t>
            </a:r>
            <a:r>
              <a:rPr lang="en-US" sz="3600" dirty="0" err="1">
                <a:solidFill>
                  <a:srgbClr val="000000"/>
                </a:solidFill>
                <a:latin typeface="Alata"/>
              </a:rPr>
              <a:t>dẫn</a:t>
            </a:r>
            <a:r>
              <a:rPr lang="en-US" sz="3600" dirty="0">
                <a:solidFill>
                  <a:srgbClr val="000000"/>
                </a:solidFill>
                <a:latin typeface="Alata"/>
              </a:rPr>
              <a:t> </a:t>
            </a:r>
            <a:r>
              <a:rPr lang="en-US" sz="3600" dirty="0" err="1">
                <a:solidFill>
                  <a:srgbClr val="000000"/>
                </a:solidFill>
                <a:latin typeface="Alata"/>
              </a:rPr>
              <a:t>đến</a:t>
            </a:r>
            <a:r>
              <a:rPr lang="en-US" sz="3600" dirty="0">
                <a:solidFill>
                  <a:srgbClr val="000000"/>
                </a:solidFill>
                <a:latin typeface="Alata"/>
              </a:rPr>
              <a:t> </a:t>
            </a:r>
            <a:r>
              <a:rPr lang="en-US" sz="3600" dirty="0" err="1">
                <a:solidFill>
                  <a:srgbClr val="000000"/>
                </a:solidFill>
                <a:latin typeface="Alata"/>
              </a:rPr>
              <a:t>cơ</a:t>
            </a:r>
            <a:r>
              <a:rPr lang="en-US" sz="3600" dirty="0">
                <a:solidFill>
                  <a:srgbClr val="000000"/>
                </a:solidFill>
                <a:latin typeface="Alata"/>
              </a:rPr>
              <a:t> </a:t>
            </a:r>
            <a:r>
              <a:rPr lang="en-US" sz="3600" dirty="0" err="1">
                <a:solidFill>
                  <a:srgbClr val="000000"/>
                </a:solidFill>
                <a:latin typeface="Alata"/>
              </a:rPr>
              <a:t>hội</a:t>
            </a:r>
            <a:r>
              <a:rPr lang="en-US" sz="3600" dirty="0">
                <a:solidFill>
                  <a:srgbClr val="000000"/>
                </a:solidFill>
                <a:latin typeface="Alata"/>
              </a:rPr>
              <a:t> </a:t>
            </a:r>
            <a:r>
              <a:rPr lang="en-US" sz="3600" dirty="0" err="1">
                <a:solidFill>
                  <a:srgbClr val="000000"/>
                </a:solidFill>
                <a:latin typeface="Alata"/>
              </a:rPr>
              <a:t>bổ</a:t>
            </a:r>
            <a:r>
              <a:rPr lang="en-US" sz="3600" dirty="0">
                <a:solidFill>
                  <a:srgbClr val="000000"/>
                </a:solidFill>
                <a:latin typeface="Alata"/>
              </a:rPr>
              <a:t> sung </a:t>
            </a:r>
            <a:r>
              <a:rPr lang="en-US" sz="3600" dirty="0" err="1">
                <a:solidFill>
                  <a:srgbClr val="000000"/>
                </a:solidFill>
                <a:latin typeface="Alata"/>
              </a:rPr>
              <a:t>thêm</a:t>
            </a:r>
            <a:r>
              <a:rPr lang="en-US" sz="3600" dirty="0">
                <a:solidFill>
                  <a:srgbClr val="000000"/>
                </a:solidFill>
                <a:latin typeface="Alata"/>
              </a:rPr>
              <a:t> </a:t>
            </a:r>
            <a:r>
              <a:rPr lang="en-US" sz="3600" dirty="0" err="1">
                <a:solidFill>
                  <a:srgbClr val="000000"/>
                </a:solidFill>
                <a:latin typeface="Alata"/>
              </a:rPr>
              <a:t>và</a:t>
            </a:r>
            <a:r>
              <a:rPr lang="en-US" sz="3600" dirty="0">
                <a:solidFill>
                  <a:srgbClr val="000000"/>
                </a:solidFill>
                <a:latin typeface="Alata"/>
              </a:rPr>
              <a:t>/</a:t>
            </a:r>
            <a:r>
              <a:rPr lang="en-US" sz="3600" dirty="0" err="1">
                <a:solidFill>
                  <a:srgbClr val="000000"/>
                </a:solidFill>
                <a:latin typeface="Alata"/>
              </a:rPr>
              <a:t>hoặc</a:t>
            </a:r>
            <a:r>
              <a:rPr lang="en-US" sz="3600" dirty="0">
                <a:solidFill>
                  <a:srgbClr val="000000"/>
                </a:solidFill>
                <a:latin typeface="Alata"/>
              </a:rPr>
              <a:t> </a:t>
            </a:r>
            <a:r>
              <a:rPr lang="en-US" sz="3600" dirty="0" err="1">
                <a:solidFill>
                  <a:srgbClr val="000000"/>
                </a:solidFill>
                <a:latin typeface="Alata"/>
              </a:rPr>
              <a:t>sửa</a:t>
            </a:r>
            <a:r>
              <a:rPr lang="en-US" sz="3600" dirty="0">
                <a:solidFill>
                  <a:srgbClr val="000000"/>
                </a:solidFill>
                <a:latin typeface="Alata"/>
              </a:rPr>
              <a:t> </a:t>
            </a:r>
            <a:r>
              <a:rPr lang="en-US" sz="3600" dirty="0" err="1">
                <a:solidFill>
                  <a:srgbClr val="000000"/>
                </a:solidFill>
                <a:latin typeface="Alata"/>
              </a:rPr>
              <a:t>đổi</a:t>
            </a:r>
            <a:r>
              <a:rPr lang="en-US" sz="3600" dirty="0">
                <a:solidFill>
                  <a:srgbClr val="000000"/>
                </a:solidFill>
                <a:latin typeface="Alata"/>
              </a:rPr>
              <a:t> </a:t>
            </a:r>
            <a:r>
              <a:rPr lang="en-US" sz="3600" dirty="0" err="1">
                <a:solidFill>
                  <a:srgbClr val="000000"/>
                </a:solidFill>
                <a:latin typeface="Alata"/>
              </a:rPr>
              <a:t>tập</a:t>
            </a:r>
            <a:r>
              <a:rPr lang="en-US" sz="3600" dirty="0">
                <a:solidFill>
                  <a:srgbClr val="000000"/>
                </a:solidFill>
                <a:latin typeface="Alata"/>
              </a:rPr>
              <a:t> </a:t>
            </a:r>
            <a:r>
              <a:rPr lang="en-US" sz="3600" dirty="0" err="1">
                <a:solidFill>
                  <a:srgbClr val="000000"/>
                </a:solidFill>
                <a:latin typeface="Alata"/>
              </a:rPr>
              <a:t>hợp</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tài</a:t>
            </a:r>
            <a:r>
              <a:rPr lang="en-US" sz="3600" dirty="0">
                <a:solidFill>
                  <a:srgbClr val="000000"/>
                </a:solidFill>
                <a:latin typeface="Alata"/>
              </a:rPr>
              <a:t> </a:t>
            </a:r>
            <a:r>
              <a:rPr lang="en-US" sz="3600" dirty="0" err="1">
                <a:solidFill>
                  <a:srgbClr val="000000"/>
                </a:solidFill>
                <a:latin typeface="Alata"/>
              </a:rPr>
              <a:t>nguyên</a:t>
            </a:r>
            <a:r>
              <a:rPr lang="en-US" sz="3600" dirty="0">
                <a:solidFill>
                  <a:srgbClr val="000000"/>
                </a:solidFill>
                <a:latin typeface="Alata"/>
              </a:rPr>
              <a:t> </a:t>
            </a:r>
            <a:r>
              <a:rPr lang="en-US" sz="3600" dirty="0" err="1">
                <a:solidFill>
                  <a:srgbClr val="000000"/>
                </a:solidFill>
                <a:latin typeface="Alata"/>
              </a:rPr>
              <a:t>được</a:t>
            </a:r>
            <a:r>
              <a:rPr lang="en-US" sz="3600" dirty="0">
                <a:solidFill>
                  <a:srgbClr val="000000"/>
                </a:solidFill>
                <a:latin typeface="Alata"/>
              </a:rPr>
              <a:t> </a:t>
            </a:r>
            <a:r>
              <a:rPr lang="en-US" sz="3600" dirty="0" err="1">
                <a:solidFill>
                  <a:srgbClr val="000000"/>
                </a:solidFill>
                <a:latin typeface="Alata"/>
              </a:rPr>
              <a:t>lập</a:t>
            </a:r>
            <a:r>
              <a:rPr lang="en-US" sz="3600" dirty="0">
                <a:solidFill>
                  <a:srgbClr val="000000"/>
                </a:solidFill>
                <a:latin typeface="Alata"/>
              </a:rPr>
              <a:t> </a:t>
            </a:r>
            <a:r>
              <a:rPr lang="en-US" sz="3600" dirty="0" err="1">
                <a:solidFill>
                  <a:srgbClr val="000000"/>
                </a:solidFill>
                <a:latin typeface="Alata"/>
              </a:rPr>
              <a:t>mô</a:t>
            </a:r>
            <a:r>
              <a:rPr lang="en-US" sz="3600" dirty="0">
                <a:solidFill>
                  <a:srgbClr val="000000"/>
                </a:solidFill>
                <a:latin typeface="Alata"/>
              </a:rPr>
              <a:t> </a:t>
            </a:r>
            <a:r>
              <a:rPr lang="en-US" sz="3600" dirty="0" err="1">
                <a:solidFill>
                  <a:srgbClr val="000000"/>
                </a:solidFill>
                <a:latin typeface="Alata"/>
              </a:rPr>
              <a:t>hình</a:t>
            </a:r>
            <a:r>
              <a:rPr lang="en-US" sz="3600" dirty="0">
                <a:solidFill>
                  <a:srgbClr val="000000"/>
                </a:solidFill>
                <a:latin typeface="Alata"/>
              </a:rPr>
              <a:t> </a:t>
            </a:r>
            <a:r>
              <a:rPr lang="en-US" sz="3600" dirty="0" err="1">
                <a:solidFill>
                  <a:srgbClr val="000000"/>
                </a:solidFill>
                <a:latin typeface="Alata"/>
              </a:rPr>
              <a:t>cho</a:t>
            </a:r>
            <a:r>
              <a:rPr lang="en-US" sz="3600" dirty="0">
                <a:solidFill>
                  <a:srgbClr val="000000"/>
                </a:solidFill>
                <a:latin typeface="Alata"/>
              </a:rPr>
              <a:t> </a:t>
            </a:r>
            <a:r>
              <a:rPr lang="en-US" sz="3600" dirty="0" err="1">
                <a:solidFill>
                  <a:srgbClr val="000000"/>
                </a:solidFill>
                <a:latin typeface="Alata"/>
              </a:rPr>
              <a:t>đến</a:t>
            </a:r>
            <a:r>
              <a:rPr lang="en-US" sz="3600" dirty="0">
                <a:solidFill>
                  <a:srgbClr val="000000"/>
                </a:solidFill>
                <a:latin typeface="Alata"/>
              </a:rPr>
              <a:t> nay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028700" y="1158338"/>
            <a:ext cx="16230600" cy="7970323"/>
          </a:xfrm>
          <a:prstGeom prst="rect">
            <a:avLst/>
          </a:prstGeom>
        </p:spPr>
        <p:txBody>
          <a:bodyPr lIns="0" tIns="0" rIns="0" bIns="0" rtlCol="0" anchor="t">
            <a:spAutoFit/>
          </a:bodyPr>
          <a:lstStyle/>
          <a:p>
            <a:pPr algn="just">
              <a:lnSpc>
                <a:spcPts val="5719"/>
              </a:lnSpc>
            </a:pPr>
            <a:r>
              <a:rPr lang="en-US" sz="3600" dirty="0" err="1">
                <a:solidFill>
                  <a:srgbClr val="000000"/>
                </a:solidFill>
                <a:latin typeface="Alata"/>
              </a:rPr>
              <a:t>Cần</a:t>
            </a:r>
            <a:r>
              <a:rPr lang="en-US" sz="3600" dirty="0">
                <a:solidFill>
                  <a:srgbClr val="000000"/>
                </a:solidFill>
                <a:latin typeface="Alata"/>
              </a:rPr>
              <a:t> </a:t>
            </a:r>
            <a:r>
              <a:rPr lang="en-US" sz="3600" dirty="0" err="1">
                <a:solidFill>
                  <a:srgbClr val="000000"/>
                </a:solidFill>
                <a:latin typeface="Alata"/>
              </a:rPr>
              <a:t>kiểm</a:t>
            </a:r>
            <a:r>
              <a:rPr lang="en-US" sz="3600" dirty="0">
                <a:solidFill>
                  <a:srgbClr val="000000"/>
                </a:solidFill>
                <a:latin typeface="Alata"/>
              </a:rPr>
              <a:t> </a:t>
            </a:r>
            <a:r>
              <a:rPr lang="en-US" sz="3600" dirty="0" err="1">
                <a:solidFill>
                  <a:srgbClr val="000000"/>
                </a:solidFill>
                <a:latin typeface="Alata"/>
              </a:rPr>
              <a:t>tra</a:t>
            </a:r>
            <a:r>
              <a:rPr lang="en-US" sz="3600" dirty="0">
                <a:solidFill>
                  <a:srgbClr val="000000"/>
                </a:solidFill>
                <a:latin typeface="Alata"/>
              </a:rPr>
              <a:t> </a:t>
            </a:r>
            <a:r>
              <a:rPr lang="en-US" sz="3600" dirty="0" err="1">
                <a:solidFill>
                  <a:srgbClr val="000000"/>
                </a:solidFill>
                <a:latin typeface="Alata"/>
              </a:rPr>
              <a:t>việc</a:t>
            </a:r>
            <a:r>
              <a:rPr lang="en-US" sz="3600" dirty="0">
                <a:solidFill>
                  <a:srgbClr val="000000"/>
                </a:solidFill>
                <a:latin typeface="Alata"/>
              </a:rPr>
              <a:t> </a:t>
            </a:r>
            <a:r>
              <a:rPr lang="en-US" sz="3600" dirty="0" err="1">
                <a:solidFill>
                  <a:srgbClr val="000000"/>
                </a:solidFill>
                <a:latin typeface="Alata"/>
              </a:rPr>
              <a:t>nhóm</a:t>
            </a:r>
            <a:r>
              <a:rPr lang="en-US" sz="3600" dirty="0">
                <a:solidFill>
                  <a:srgbClr val="000000"/>
                </a:solidFill>
                <a:latin typeface="Alata"/>
              </a:rPr>
              <a:t> </a:t>
            </a:r>
            <a:r>
              <a:rPr lang="en-US" sz="3600" dirty="0" err="1">
                <a:solidFill>
                  <a:srgbClr val="000000"/>
                </a:solidFill>
                <a:latin typeface="Alata"/>
              </a:rPr>
              <a:t>tất</a:t>
            </a:r>
            <a:r>
              <a:rPr lang="en-US" sz="3600" dirty="0">
                <a:solidFill>
                  <a:srgbClr val="000000"/>
                </a:solidFill>
                <a:latin typeface="Alata"/>
              </a:rPr>
              <a:t> </a:t>
            </a:r>
            <a:r>
              <a:rPr lang="en-US" sz="3600" dirty="0" err="1">
                <a:solidFill>
                  <a:srgbClr val="000000"/>
                </a:solidFill>
                <a:latin typeface="Alata"/>
              </a:rPr>
              <a:t>cả</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cử</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a:t>
            </a:r>
            <a:r>
              <a:rPr lang="en-US" sz="3600" dirty="0" err="1">
                <a:solidFill>
                  <a:srgbClr val="000000"/>
                </a:solidFill>
                <a:latin typeface="Alata"/>
              </a:rPr>
              <a:t>khả</a:t>
            </a:r>
            <a:r>
              <a:rPr lang="en-US" sz="3600" dirty="0">
                <a:solidFill>
                  <a:srgbClr val="000000"/>
                </a:solidFill>
                <a:latin typeface="Alata"/>
              </a:rPr>
              <a:t> </a:t>
            </a:r>
            <a:r>
              <a:rPr lang="en-US" sz="3600" dirty="0" err="1">
                <a:solidFill>
                  <a:srgbClr val="000000"/>
                </a:solidFill>
                <a:latin typeface="Alata"/>
              </a:rPr>
              <a:t>năng</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được</a:t>
            </a:r>
            <a:r>
              <a:rPr lang="en-US" sz="3600" dirty="0">
                <a:solidFill>
                  <a:srgbClr val="000000"/>
                </a:solidFill>
                <a:latin typeface="Alata"/>
              </a:rPr>
              <a:t> </a:t>
            </a:r>
            <a:r>
              <a:rPr lang="en-US" sz="3600" dirty="0" err="1">
                <a:solidFill>
                  <a:srgbClr val="000000"/>
                </a:solidFill>
                <a:latin typeface="Alata"/>
              </a:rPr>
              <a:t>mô</a:t>
            </a:r>
            <a:r>
              <a:rPr lang="en-US" sz="3600" dirty="0">
                <a:solidFill>
                  <a:srgbClr val="000000"/>
                </a:solidFill>
                <a:latin typeface="Alata"/>
              </a:rPr>
              <a:t> </a:t>
            </a:r>
            <a:r>
              <a:rPr lang="en-US" sz="3600" dirty="0" err="1">
                <a:solidFill>
                  <a:srgbClr val="000000"/>
                </a:solidFill>
                <a:latin typeface="Alata"/>
              </a:rPr>
              <a:t>hình</a:t>
            </a:r>
            <a:r>
              <a:rPr lang="en-US" sz="3600" dirty="0">
                <a:solidFill>
                  <a:srgbClr val="000000"/>
                </a:solidFill>
                <a:latin typeface="Alata"/>
              </a:rPr>
              <a:t> </a:t>
            </a:r>
            <a:r>
              <a:rPr lang="en-US" sz="3600" dirty="0" err="1">
                <a:solidFill>
                  <a:srgbClr val="000000"/>
                </a:solidFill>
                <a:latin typeface="Alata"/>
              </a:rPr>
              <a:t>hóa</a:t>
            </a:r>
            <a:r>
              <a:rPr lang="en-US" sz="3600" dirty="0">
                <a:solidFill>
                  <a:srgbClr val="000000"/>
                </a:solidFill>
                <a:latin typeface="Alata"/>
              </a:rPr>
              <a:t> </a:t>
            </a:r>
            <a:r>
              <a:rPr lang="en-US" sz="3600" dirty="0" err="1">
                <a:solidFill>
                  <a:srgbClr val="000000"/>
                </a:solidFill>
                <a:latin typeface="Alata"/>
              </a:rPr>
              <a:t>vì</a:t>
            </a:r>
            <a:r>
              <a:rPr lang="en-US" sz="3600" dirty="0">
                <a:solidFill>
                  <a:srgbClr val="000000"/>
                </a:solidFill>
                <a:latin typeface="Alata"/>
              </a:rPr>
              <a:t>:</a:t>
            </a:r>
          </a:p>
          <a:p>
            <a:pPr marL="863599" lvl="1" indent="-431800" algn="just">
              <a:lnSpc>
                <a:spcPts val="5719"/>
              </a:lnSpc>
              <a:buFont typeface="Arial"/>
              <a:buChar char="•"/>
            </a:pP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cử</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a:t>
            </a:r>
            <a:r>
              <a:rPr lang="en-US" sz="3600" dirty="0" err="1">
                <a:solidFill>
                  <a:srgbClr val="000000"/>
                </a:solidFill>
                <a:latin typeface="Alata"/>
              </a:rPr>
              <a:t>năng</a:t>
            </a:r>
            <a:r>
              <a:rPr lang="en-US" sz="3600" dirty="0">
                <a:solidFill>
                  <a:srgbClr val="000000"/>
                </a:solidFill>
                <a:latin typeface="Alata"/>
              </a:rPr>
              <a:t> </a:t>
            </a:r>
            <a:r>
              <a:rPr lang="en-US" sz="3600" dirty="0" err="1">
                <a:solidFill>
                  <a:srgbClr val="000000"/>
                </a:solidFill>
                <a:latin typeface="Alata"/>
              </a:rPr>
              <a:t>lực</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tiện</a:t>
            </a:r>
            <a:r>
              <a:rPr lang="en-US" sz="3600" dirty="0">
                <a:solidFill>
                  <a:srgbClr val="000000"/>
                </a:solidFill>
                <a:latin typeface="Alata"/>
              </a:rPr>
              <a:t> </a:t>
            </a:r>
            <a:r>
              <a:rPr lang="en-US" sz="3600" dirty="0" err="1">
                <a:solidFill>
                  <a:srgbClr val="000000"/>
                </a:solidFill>
                <a:latin typeface="Alata"/>
              </a:rPr>
              <a:t>ích</a:t>
            </a:r>
            <a:r>
              <a:rPr lang="en-US" sz="3600" dirty="0">
                <a:solidFill>
                  <a:srgbClr val="000000"/>
                </a:solidFill>
                <a:latin typeface="Alata"/>
              </a:rPr>
              <a:t> </a:t>
            </a:r>
            <a:r>
              <a:rPr lang="en-US" sz="3600" dirty="0" err="1">
                <a:solidFill>
                  <a:srgbClr val="000000"/>
                </a:solidFill>
                <a:latin typeface="Alata"/>
              </a:rPr>
              <a:t>được</a:t>
            </a:r>
            <a:r>
              <a:rPr lang="en-US" sz="3600" dirty="0">
                <a:solidFill>
                  <a:srgbClr val="000000"/>
                </a:solidFill>
                <a:latin typeface="Alata"/>
              </a:rPr>
              <a:t> </a:t>
            </a:r>
            <a:r>
              <a:rPr lang="en-US" sz="3600" dirty="0" err="1">
                <a:solidFill>
                  <a:srgbClr val="000000"/>
                </a:solidFill>
                <a:latin typeface="Alata"/>
              </a:rPr>
              <a:t>xác</a:t>
            </a:r>
            <a:r>
              <a:rPr lang="en-US" sz="3600" dirty="0">
                <a:solidFill>
                  <a:srgbClr val="000000"/>
                </a:solidFill>
                <a:latin typeface="Alata"/>
              </a:rPr>
              <a:t> </a:t>
            </a:r>
            <a:r>
              <a:rPr lang="en-US" sz="3600" dirty="0" err="1">
                <a:solidFill>
                  <a:srgbClr val="000000"/>
                </a:solidFill>
                <a:latin typeface="Alata"/>
              </a:rPr>
              <a:t>định</a:t>
            </a:r>
            <a:r>
              <a:rPr lang="en-US" sz="3600" dirty="0">
                <a:solidFill>
                  <a:srgbClr val="000000"/>
                </a:solidFill>
                <a:latin typeface="Alata"/>
              </a:rPr>
              <a:t> </a:t>
            </a:r>
            <a:r>
              <a:rPr lang="en-US" sz="3600" dirty="0" err="1">
                <a:solidFill>
                  <a:srgbClr val="000000"/>
                </a:solidFill>
                <a:latin typeface="Alata"/>
              </a:rPr>
              <a:t>trong</a:t>
            </a:r>
            <a:r>
              <a:rPr lang="en-US" sz="3600" dirty="0">
                <a:solidFill>
                  <a:srgbClr val="000000"/>
                </a:solidFill>
                <a:latin typeface="Alata"/>
              </a:rPr>
              <a:t> </a:t>
            </a:r>
            <a:r>
              <a:rPr lang="en-US" sz="3600" dirty="0" err="1">
                <a:solidFill>
                  <a:srgbClr val="000000"/>
                </a:solidFill>
                <a:latin typeface="Alata"/>
              </a:rPr>
              <a:t>Bước</a:t>
            </a:r>
            <a:r>
              <a:rPr lang="en-US" sz="3600" dirty="0">
                <a:solidFill>
                  <a:srgbClr val="000000"/>
                </a:solidFill>
                <a:latin typeface="Alata"/>
              </a:rPr>
              <a:t> 9 </a:t>
            </a:r>
            <a:r>
              <a:rPr lang="en-US" sz="3600" dirty="0" err="1">
                <a:solidFill>
                  <a:srgbClr val="000000"/>
                </a:solidFill>
                <a:latin typeface="Alata"/>
              </a:rPr>
              <a:t>và</a:t>
            </a:r>
            <a:r>
              <a:rPr lang="en-US" sz="3600" dirty="0">
                <a:solidFill>
                  <a:srgbClr val="000000"/>
                </a:solidFill>
                <a:latin typeface="Alata"/>
              </a:rPr>
              <a:t> 10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a:t>
            </a:r>
            <a:r>
              <a:rPr lang="en-US" sz="3600" dirty="0" err="1">
                <a:solidFill>
                  <a:srgbClr val="000000"/>
                </a:solidFill>
                <a:latin typeface="Alata"/>
              </a:rPr>
              <a:t>loại</a:t>
            </a:r>
            <a:r>
              <a:rPr lang="en-US" sz="3600" dirty="0">
                <a:solidFill>
                  <a:srgbClr val="000000"/>
                </a:solidFill>
                <a:latin typeface="Alata"/>
              </a:rPr>
              <a:t> </a:t>
            </a:r>
            <a:r>
              <a:rPr lang="en-US" sz="3600" dirty="0" err="1">
                <a:solidFill>
                  <a:srgbClr val="000000"/>
                </a:solidFill>
                <a:latin typeface="Alata"/>
              </a:rPr>
              <a:t>bỏ</a:t>
            </a:r>
            <a:r>
              <a:rPr lang="en-US" sz="3600" dirty="0">
                <a:solidFill>
                  <a:srgbClr val="000000"/>
                </a:solidFill>
                <a:latin typeface="Alata"/>
              </a:rPr>
              <a:t> </a:t>
            </a:r>
            <a:r>
              <a:rPr lang="en-US" sz="3600" dirty="0" err="1">
                <a:solidFill>
                  <a:srgbClr val="000000"/>
                </a:solidFill>
                <a:latin typeface="Alata"/>
              </a:rPr>
              <a:t>một</a:t>
            </a:r>
            <a:r>
              <a:rPr lang="en-US" sz="3600" dirty="0">
                <a:solidFill>
                  <a:srgbClr val="000000"/>
                </a:solidFill>
                <a:latin typeface="Alata"/>
              </a:rPr>
              <a:t> </a:t>
            </a:r>
            <a:r>
              <a:rPr lang="en-US" sz="3600" dirty="0" err="1">
                <a:solidFill>
                  <a:srgbClr val="000000"/>
                </a:solidFill>
                <a:latin typeface="Alata"/>
              </a:rPr>
              <a:t>số</a:t>
            </a:r>
            <a:r>
              <a:rPr lang="en-US" sz="3600" dirty="0">
                <a:solidFill>
                  <a:srgbClr val="000000"/>
                </a:solidFill>
                <a:latin typeface="Alata"/>
              </a:rPr>
              <a:t> </a:t>
            </a:r>
            <a:r>
              <a:rPr lang="en-US" sz="3600" dirty="0" err="1">
                <a:solidFill>
                  <a:srgbClr val="000000"/>
                </a:solidFill>
                <a:latin typeface="Alata"/>
              </a:rPr>
              <a:t>hành</a:t>
            </a:r>
            <a:r>
              <a:rPr lang="en-US" sz="3600" dirty="0">
                <a:solidFill>
                  <a:srgbClr val="000000"/>
                </a:solidFill>
                <a:latin typeface="Alata"/>
              </a:rPr>
              <a:t> </a:t>
            </a:r>
            <a:r>
              <a:rPr lang="en-US" sz="3600" dirty="0" err="1">
                <a:solidFill>
                  <a:srgbClr val="000000"/>
                </a:solidFill>
                <a:latin typeface="Alata"/>
              </a:rPr>
              <a:t>động</a:t>
            </a:r>
            <a:r>
              <a:rPr lang="en-US" sz="3600" dirty="0">
                <a:solidFill>
                  <a:srgbClr val="000000"/>
                </a:solidFill>
                <a:latin typeface="Alata"/>
              </a:rPr>
              <a:t> </a:t>
            </a:r>
            <a:r>
              <a:rPr lang="en-US" sz="3600" dirty="0" err="1">
                <a:solidFill>
                  <a:srgbClr val="000000"/>
                </a:solidFill>
                <a:latin typeface="Alata"/>
              </a:rPr>
              <a:t>bắt</a:t>
            </a:r>
            <a:r>
              <a:rPr lang="en-US" sz="3600" dirty="0">
                <a:solidFill>
                  <a:srgbClr val="000000"/>
                </a:solidFill>
                <a:latin typeface="Alata"/>
              </a:rPr>
              <a:t> </a:t>
            </a:r>
            <a:r>
              <a:rPr lang="en-US" sz="3600" dirty="0" err="1">
                <a:solidFill>
                  <a:srgbClr val="000000"/>
                </a:solidFill>
                <a:latin typeface="Alata"/>
              </a:rPr>
              <a:t>buộc</a:t>
            </a:r>
            <a:r>
              <a:rPr lang="en-US" sz="3600" dirty="0">
                <a:solidFill>
                  <a:srgbClr val="000000"/>
                </a:solidFill>
                <a:latin typeface="Alata"/>
              </a:rPr>
              <a:t> bao </a:t>
            </a:r>
            <a:r>
              <a:rPr lang="en-US" sz="3600" dirty="0" err="1">
                <a:solidFill>
                  <a:srgbClr val="000000"/>
                </a:solidFill>
                <a:latin typeface="Alata"/>
              </a:rPr>
              <a:t>gồm</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cử</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a:t>
            </a:r>
            <a:r>
              <a:rPr lang="en-US" sz="3600" dirty="0" err="1">
                <a:solidFill>
                  <a:srgbClr val="000000"/>
                </a:solidFill>
                <a:latin typeface="Alata"/>
              </a:rPr>
              <a:t>năng</a:t>
            </a:r>
            <a:r>
              <a:rPr lang="en-US" sz="3600" dirty="0">
                <a:solidFill>
                  <a:srgbClr val="000000"/>
                </a:solidFill>
                <a:latin typeface="Alata"/>
              </a:rPr>
              <a:t> </a:t>
            </a:r>
            <a:r>
              <a:rPr lang="en-US" sz="3600" dirty="0" err="1">
                <a:solidFill>
                  <a:srgbClr val="000000"/>
                </a:solidFill>
                <a:latin typeface="Alata"/>
              </a:rPr>
              <a:t>lực</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thực</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a:t>
            </a:r>
            <a:r>
              <a:rPr lang="en-US" sz="3600" dirty="0" err="1">
                <a:solidFill>
                  <a:srgbClr val="000000"/>
                </a:solidFill>
                <a:latin typeface="Alata"/>
              </a:rPr>
              <a:t>được</a:t>
            </a:r>
            <a:r>
              <a:rPr lang="en-US" sz="3600" dirty="0">
                <a:solidFill>
                  <a:srgbClr val="000000"/>
                </a:solidFill>
                <a:latin typeface="Alata"/>
              </a:rPr>
              <a:t> </a:t>
            </a:r>
            <a:r>
              <a:rPr lang="en-US" sz="3600" dirty="0" err="1">
                <a:solidFill>
                  <a:srgbClr val="000000"/>
                </a:solidFill>
                <a:latin typeface="Alata"/>
              </a:rPr>
              <a:t>xác</a:t>
            </a:r>
            <a:r>
              <a:rPr lang="en-US" sz="3600" dirty="0">
                <a:solidFill>
                  <a:srgbClr val="000000"/>
                </a:solidFill>
                <a:latin typeface="Alata"/>
              </a:rPr>
              <a:t> </a:t>
            </a:r>
            <a:r>
              <a:rPr lang="en-US" sz="3600" dirty="0" err="1">
                <a:solidFill>
                  <a:srgbClr val="000000"/>
                </a:solidFill>
                <a:latin typeface="Alata"/>
              </a:rPr>
              <a:t>định</a:t>
            </a:r>
            <a:r>
              <a:rPr lang="en-US" sz="3600" dirty="0">
                <a:solidFill>
                  <a:srgbClr val="000000"/>
                </a:solidFill>
                <a:latin typeface="Alata"/>
              </a:rPr>
              <a:t> </a:t>
            </a:r>
            <a:r>
              <a:rPr lang="en-US" sz="3600" dirty="0" err="1">
                <a:solidFill>
                  <a:srgbClr val="000000"/>
                </a:solidFill>
                <a:latin typeface="Alata"/>
              </a:rPr>
              <a:t>trước</a:t>
            </a:r>
            <a:r>
              <a:rPr lang="en-US" sz="3600" dirty="0">
                <a:solidFill>
                  <a:srgbClr val="000000"/>
                </a:solidFill>
                <a:latin typeface="Alata"/>
              </a:rPr>
              <a:t> </a:t>
            </a:r>
            <a:r>
              <a:rPr lang="en-US" sz="3600" dirty="0" err="1">
                <a:solidFill>
                  <a:srgbClr val="000000"/>
                </a:solidFill>
                <a:latin typeface="Alata"/>
              </a:rPr>
              <a:t>đó</a:t>
            </a:r>
            <a:r>
              <a:rPr lang="en-US" sz="3600" dirty="0">
                <a:solidFill>
                  <a:srgbClr val="000000"/>
                </a:solidFill>
                <a:latin typeface="Alata"/>
              </a:rPr>
              <a:t>, </a:t>
            </a:r>
            <a:r>
              <a:rPr lang="en-US" sz="3600" dirty="0" err="1">
                <a:solidFill>
                  <a:srgbClr val="000000"/>
                </a:solidFill>
                <a:latin typeface="Alata"/>
              </a:rPr>
              <a:t>trong</a:t>
            </a:r>
            <a:r>
              <a:rPr lang="en-US" sz="3600" dirty="0">
                <a:solidFill>
                  <a:srgbClr val="000000"/>
                </a:solidFill>
                <a:latin typeface="Alata"/>
              </a:rPr>
              <a:t> </a:t>
            </a:r>
            <a:r>
              <a:rPr lang="en-US" sz="3600" dirty="0" err="1">
                <a:solidFill>
                  <a:srgbClr val="000000"/>
                </a:solidFill>
                <a:latin typeface="Alata"/>
              </a:rPr>
              <a:t>Bước</a:t>
            </a:r>
            <a:r>
              <a:rPr lang="en-US" sz="3600" dirty="0">
                <a:solidFill>
                  <a:srgbClr val="000000"/>
                </a:solidFill>
                <a:latin typeface="Alata"/>
              </a:rPr>
              <a:t> 3.</a:t>
            </a:r>
          </a:p>
          <a:p>
            <a:pPr marL="863599" lvl="1" indent="-431800" algn="just">
              <a:lnSpc>
                <a:spcPts val="5719"/>
              </a:lnSpc>
              <a:buFont typeface="Arial"/>
              <a:buChar char="•"/>
            </a:pPr>
            <a:r>
              <a:rPr lang="en-US" sz="3600" dirty="0" err="1">
                <a:solidFill>
                  <a:srgbClr val="000000"/>
                </a:solidFill>
                <a:latin typeface="Alata"/>
              </a:rPr>
              <a:t>Việc</a:t>
            </a:r>
            <a:r>
              <a:rPr lang="en-US" sz="3600" dirty="0">
                <a:solidFill>
                  <a:srgbClr val="000000"/>
                </a:solidFill>
                <a:latin typeface="Alata"/>
              </a:rPr>
              <a:t> </a:t>
            </a:r>
            <a:r>
              <a:rPr lang="en-US" sz="3600" dirty="0" err="1">
                <a:solidFill>
                  <a:srgbClr val="000000"/>
                </a:solidFill>
                <a:latin typeface="Alata"/>
              </a:rPr>
              <a:t>giới</a:t>
            </a:r>
            <a:r>
              <a:rPr lang="en-US" sz="3600" dirty="0">
                <a:solidFill>
                  <a:srgbClr val="000000"/>
                </a:solidFill>
                <a:latin typeface="Alata"/>
              </a:rPr>
              <a:t> </a:t>
            </a:r>
            <a:r>
              <a:rPr lang="en-US" sz="3600" dirty="0" err="1">
                <a:solidFill>
                  <a:srgbClr val="000000"/>
                </a:solidFill>
                <a:latin typeface="Alata"/>
              </a:rPr>
              <a:t>thiệu</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cử</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tiện</a:t>
            </a:r>
            <a:r>
              <a:rPr lang="en-US" sz="3600" dirty="0">
                <a:solidFill>
                  <a:srgbClr val="000000"/>
                </a:solidFill>
                <a:latin typeface="Alata"/>
              </a:rPr>
              <a:t> </a:t>
            </a:r>
            <a:r>
              <a:rPr lang="en-US" sz="3600" dirty="0" err="1">
                <a:solidFill>
                  <a:srgbClr val="000000"/>
                </a:solidFill>
                <a:latin typeface="Alata"/>
              </a:rPr>
              <a:t>ích</a:t>
            </a:r>
            <a:r>
              <a:rPr lang="en-US" sz="3600" dirty="0">
                <a:solidFill>
                  <a:srgbClr val="000000"/>
                </a:solidFill>
                <a:latin typeface="Alata"/>
              </a:rPr>
              <a:t> </a:t>
            </a:r>
            <a:r>
              <a:rPr lang="en-US" sz="3600" dirty="0" err="1">
                <a:solidFill>
                  <a:srgbClr val="000000"/>
                </a:solidFill>
                <a:latin typeface="Alata"/>
              </a:rPr>
              <a:t>mới</a:t>
            </a:r>
            <a:r>
              <a:rPr lang="en-US" sz="3600" dirty="0">
                <a:solidFill>
                  <a:srgbClr val="000000"/>
                </a:solidFill>
                <a:latin typeface="Alata"/>
              </a:rPr>
              <a:t>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a:t>
            </a:r>
            <a:r>
              <a:rPr lang="en-US" sz="3600" dirty="0" err="1">
                <a:solidFill>
                  <a:srgbClr val="000000"/>
                </a:solidFill>
                <a:latin typeface="Alata"/>
              </a:rPr>
              <a:t>ảnh</a:t>
            </a:r>
            <a:r>
              <a:rPr lang="en-US" sz="3600" dirty="0">
                <a:solidFill>
                  <a:srgbClr val="000000"/>
                </a:solidFill>
                <a:latin typeface="Alata"/>
              </a:rPr>
              <a:t> </a:t>
            </a:r>
            <a:r>
              <a:rPr lang="en-US" sz="3600" dirty="0" err="1">
                <a:solidFill>
                  <a:srgbClr val="000000"/>
                </a:solidFill>
                <a:latin typeface="Alata"/>
              </a:rPr>
              <a:t>hưởng</a:t>
            </a:r>
            <a:r>
              <a:rPr lang="en-US" sz="3600" dirty="0">
                <a:solidFill>
                  <a:srgbClr val="000000"/>
                </a:solidFill>
                <a:latin typeface="Alata"/>
              </a:rPr>
              <a:t> (</a:t>
            </a:r>
            <a:r>
              <a:rPr lang="en-US" sz="3600" dirty="0" err="1">
                <a:solidFill>
                  <a:srgbClr val="000000"/>
                </a:solidFill>
                <a:latin typeface="Alata"/>
              </a:rPr>
              <a:t>hoặc</a:t>
            </a:r>
            <a:r>
              <a:rPr lang="en-US" sz="3600" dirty="0">
                <a:solidFill>
                  <a:srgbClr val="000000"/>
                </a:solidFill>
                <a:latin typeface="Alata"/>
              </a:rPr>
              <a:t> </a:t>
            </a:r>
            <a:r>
              <a:rPr lang="en-US" sz="3600" dirty="0" err="1">
                <a:solidFill>
                  <a:srgbClr val="000000"/>
                </a:solidFill>
                <a:latin typeface="Alata"/>
              </a:rPr>
              <a:t>đồng</a:t>
            </a:r>
            <a:r>
              <a:rPr lang="en-US" sz="3600" dirty="0">
                <a:solidFill>
                  <a:srgbClr val="000000"/>
                </a:solidFill>
                <a:latin typeface="Alata"/>
              </a:rPr>
              <a:t> </a:t>
            </a:r>
            <a:r>
              <a:rPr lang="en-US" sz="3600" dirty="0" err="1">
                <a:solidFill>
                  <a:srgbClr val="000000"/>
                </a:solidFill>
                <a:latin typeface="Alata"/>
              </a:rPr>
              <a:t>hóa</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phạm</a:t>
            </a:r>
            <a:r>
              <a:rPr lang="en-US" sz="3600" dirty="0">
                <a:solidFill>
                  <a:srgbClr val="000000"/>
                </a:solidFill>
                <a:latin typeface="Alata"/>
              </a:rPr>
              <a:t> vi </a:t>
            </a:r>
            <a:r>
              <a:rPr lang="en-US" sz="3600" dirty="0" err="1">
                <a:solidFill>
                  <a:srgbClr val="000000"/>
                </a:solidFill>
                <a:latin typeface="Alata"/>
              </a:rPr>
              <a:t>chức</a:t>
            </a:r>
            <a:r>
              <a:rPr lang="en-US" sz="3600" dirty="0">
                <a:solidFill>
                  <a:srgbClr val="000000"/>
                </a:solidFill>
                <a:latin typeface="Alata"/>
              </a:rPr>
              <a:t> </a:t>
            </a:r>
            <a:r>
              <a:rPr lang="en-US" sz="3600" dirty="0" err="1">
                <a:solidFill>
                  <a:srgbClr val="000000"/>
                </a:solidFill>
                <a:latin typeface="Alata"/>
              </a:rPr>
              <a:t>năng</a:t>
            </a:r>
            <a:r>
              <a:rPr lang="en-US" sz="3600" dirty="0">
                <a:solidFill>
                  <a:srgbClr val="000000"/>
                </a:solidFill>
                <a:latin typeface="Alata"/>
              </a:rPr>
              <a:t> </a:t>
            </a:r>
            <a:r>
              <a:rPr lang="en-US" sz="3600" dirty="0" err="1">
                <a:solidFill>
                  <a:srgbClr val="000000"/>
                </a:solidFill>
                <a:latin typeface="Alata"/>
              </a:rPr>
              <a:t>của</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cử</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tiện</a:t>
            </a:r>
            <a:r>
              <a:rPr lang="en-US" sz="3600" dirty="0">
                <a:solidFill>
                  <a:srgbClr val="000000"/>
                </a:solidFill>
                <a:latin typeface="Alata"/>
              </a:rPr>
              <a:t> </a:t>
            </a:r>
            <a:r>
              <a:rPr lang="en-US" sz="3600" dirty="0" err="1">
                <a:solidFill>
                  <a:srgbClr val="000000"/>
                </a:solidFill>
                <a:latin typeface="Alata"/>
              </a:rPr>
              <a:t>ích</a:t>
            </a:r>
            <a:r>
              <a:rPr lang="en-US" sz="3600" dirty="0">
                <a:solidFill>
                  <a:srgbClr val="000000"/>
                </a:solidFill>
                <a:latin typeface="Alata"/>
              </a:rPr>
              <a:t> </a:t>
            </a:r>
            <a:r>
              <a:rPr lang="en-US" sz="3600" dirty="0" err="1">
                <a:solidFill>
                  <a:srgbClr val="000000"/>
                </a:solidFill>
                <a:latin typeface="Alata"/>
              </a:rPr>
              <a:t>đã</a:t>
            </a:r>
            <a:r>
              <a:rPr lang="en-US" sz="3600" dirty="0">
                <a:solidFill>
                  <a:srgbClr val="000000"/>
                </a:solidFill>
                <a:latin typeface="Alata"/>
              </a:rPr>
              <a:t> </a:t>
            </a:r>
            <a:r>
              <a:rPr lang="en-US" sz="3600" dirty="0" err="1">
                <a:solidFill>
                  <a:srgbClr val="000000"/>
                </a:solidFill>
                <a:latin typeface="Alata"/>
              </a:rPr>
              <a:t>được</a:t>
            </a:r>
            <a:r>
              <a:rPr lang="en-US" sz="3600" dirty="0">
                <a:solidFill>
                  <a:srgbClr val="000000"/>
                </a:solidFill>
                <a:latin typeface="Alata"/>
              </a:rPr>
              <a:t> </a:t>
            </a:r>
            <a:r>
              <a:rPr lang="en-US" sz="3600" dirty="0" err="1">
                <a:solidFill>
                  <a:srgbClr val="000000"/>
                </a:solidFill>
                <a:latin typeface="Alata"/>
              </a:rPr>
              <a:t>xác</a:t>
            </a:r>
            <a:r>
              <a:rPr lang="en-US" sz="3600" dirty="0">
                <a:solidFill>
                  <a:srgbClr val="000000"/>
                </a:solidFill>
                <a:latin typeface="Alata"/>
              </a:rPr>
              <a:t> </a:t>
            </a:r>
            <a:r>
              <a:rPr lang="en-US" sz="3600" dirty="0" err="1">
                <a:solidFill>
                  <a:srgbClr val="000000"/>
                </a:solidFill>
                <a:latin typeface="Alata"/>
              </a:rPr>
              <a:t>định</a:t>
            </a:r>
            <a:r>
              <a:rPr lang="en-US" sz="3600" dirty="0">
                <a:solidFill>
                  <a:srgbClr val="000000"/>
                </a:solidFill>
                <a:latin typeface="Alata"/>
              </a:rPr>
              <a:t>.</a:t>
            </a:r>
          </a:p>
          <a:p>
            <a:pPr marL="863599" lvl="1" indent="-431800" algn="just">
              <a:lnSpc>
                <a:spcPts val="5719"/>
              </a:lnSpc>
              <a:buFont typeface="Arial"/>
              <a:buChar char="•"/>
            </a:pPr>
            <a:r>
              <a:rPr lang="en-US" sz="3600" dirty="0" err="1">
                <a:solidFill>
                  <a:srgbClr val="000000"/>
                </a:solidFill>
                <a:latin typeface="Alata"/>
              </a:rPr>
              <a:t>Việc</a:t>
            </a:r>
            <a:r>
              <a:rPr lang="en-US" sz="3600" dirty="0">
                <a:solidFill>
                  <a:srgbClr val="000000"/>
                </a:solidFill>
                <a:latin typeface="Alata"/>
              </a:rPr>
              <a:t> </a:t>
            </a:r>
            <a:r>
              <a:rPr lang="en-US" sz="3600" dirty="0" err="1">
                <a:solidFill>
                  <a:srgbClr val="000000"/>
                </a:solidFill>
                <a:latin typeface="Alata"/>
              </a:rPr>
              <a:t>mô</a:t>
            </a:r>
            <a:r>
              <a:rPr lang="en-US" sz="3600" dirty="0">
                <a:solidFill>
                  <a:srgbClr val="000000"/>
                </a:solidFill>
                <a:latin typeface="Alata"/>
              </a:rPr>
              <a:t> </a:t>
            </a:r>
            <a:r>
              <a:rPr lang="en-US" sz="3600" dirty="0" err="1">
                <a:solidFill>
                  <a:srgbClr val="000000"/>
                </a:solidFill>
                <a:latin typeface="Alata"/>
              </a:rPr>
              <a:t>hình</a:t>
            </a:r>
            <a:r>
              <a:rPr lang="en-US" sz="3600" dirty="0">
                <a:solidFill>
                  <a:srgbClr val="000000"/>
                </a:solidFill>
                <a:latin typeface="Alata"/>
              </a:rPr>
              <a:t> </a:t>
            </a:r>
            <a:r>
              <a:rPr lang="en-US" sz="3600" dirty="0" err="1">
                <a:solidFill>
                  <a:srgbClr val="000000"/>
                </a:solidFill>
                <a:latin typeface="Alata"/>
              </a:rPr>
              <a:t>hóa</a:t>
            </a:r>
            <a:r>
              <a:rPr lang="en-US" sz="3600" dirty="0">
                <a:solidFill>
                  <a:srgbClr val="000000"/>
                </a:solidFill>
                <a:latin typeface="Alata"/>
              </a:rPr>
              <a:t> </a:t>
            </a:r>
            <a:r>
              <a:rPr lang="en-US" sz="3600" dirty="0" err="1">
                <a:solidFill>
                  <a:srgbClr val="000000"/>
                </a:solidFill>
                <a:latin typeface="Alata"/>
              </a:rPr>
              <a:t>các</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a:t>
            </a:r>
            <a:r>
              <a:rPr lang="en-US" sz="3600" dirty="0" err="1">
                <a:solidFill>
                  <a:srgbClr val="000000"/>
                </a:solidFill>
                <a:latin typeface="Alata"/>
              </a:rPr>
              <a:t>thành</a:t>
            </a:r>
            <a:r>
              <a:rPr lang="en-US" sz="3600" dirty="0">
                <a:solidFill>
                  <a:srgbClr val="000000"/>
                </a:solidFill>
                <a:latin typeface="Alata"/>
              </a:rPr>
              <a:t> </a:t>
            </a:r>
            <a:r>
              <a:rPr lang="en-US" sz="3600" dirty="0" err="1">
                <a:solidFill>
                  <a:srgbClr val="000000"/>
                </a:solidFill>
                <a:latin typeface="Alata"/>
              </a:rPr>
              <a:t>phần</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 </a:t>
            </a:r>
            <a:r>
              <a:rPr lang="en-US" sz="3600" dirty="0" err="1">
                <a:solidFill>
                  <a:srgbClr val="000000"/>
                </a:solidFill>
                <a:latin typeface="Alata"/>
              </a:rPr>
              <a:t>lớn</a:t>
            </a:r>
            <a:r>
              <a:rPr lang="en-US" sz="3600" dirty="0">
                <a:solidFill>
                  <a:srgbClr val="000000"/>
                </a:solidFill>
                <a:latin typeface="Alata"/>
              </a:rPr>
              <a:t> </a:t>
            </a:r>
            <a:r>
              <a:rPr lang="en-US" sz="3600" dirty="0" err="1">
                <a:solidFill>
                  <a:srgbClr val="000000"/>
                </a:solidFill>
                <a:latin typeface="Alata"/>
              </a:rPr>
              <a:t>hơn</a:t>
            </a:r>
            <a:r>
              <a:rPr lang="en-US" sz="3600" dirty="0">
                <a:solidFill>
                  <a:srgbClr val="000000"/>
                </a:solidFill>
                <a:latin typeface="Alata"/>
              </a:rPr>
              <a:t> </a:t>
            </a:r>
            <a:r>
              <a:rPr lang="en-US" sz="3600" dirty="0" err="1">
                <a:solidFill>
                  <a:srgbClr val="000000"/>
                </a:solidFill>
                <a:latin typeface="Alata"/>
              </a:rPr>
              <a:t>và</a:t>
            </a:r>
            <a:r>
              <a:rPr lang="en-US" sz="3600" dirty="0">
                <a:solidFill>
                  <a:srgbClr val="000000"/>
                </a:solidFill>
                <a:latin typeface="Alata"/>
              </a:rPr>
              <a:t>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khả</a:t>
            </a:r>
            <a:r>
              <a:rPr lang="en-US" sz="3600" dirty="0">
                <a:solidFill>
                  <a:srgbClr val="000000"/>
                </a:solidFill>
                <a:latin typeface="Alata"/>
              </a:rPr>
              <a:t> </a:t>
            </a:r>
            <a:r>
              <a:rPr lang="en-US" sz="3600" dirty="0" err="1">
                <a:solidFill>
                  <a:srgbClr val="000000"/>
                </a:solidFill>
                <a:latin typeface="Alata"/>
              </a:rPr>
              <a:t>năng</a:t>
            </a:r>
            <a:r>
              <a:rPr lang="en-US" sz="3600" dirty="0">
                <a:solidFill>
                  <a:srgbClr val="000000"/>
                </a:solidFill>
                <a:latin typeface="Alata"/>
              </a:rPr>
              <a:t> </a:t>
            </a:r>
            <a:r>
              <a:rPr lang="en-US" sz="3600" dirty="0" err="1">
                <a:solidFill>
                  <a:srgbClr val="000000"/>
                </a:solidFill>
                <a:latin typeface="Alata"/>
              </a:rPr>
              <a:t>phức</a:t>
            </a:r>
            <a:r>
              <a:rPr lang="en-US" sz="3600" dirty="0">
                <a:solidFill>
                  <a:srgbClr val="000000"/>
                </a:solidFill>
                <a:latin typeface="Alata"/>
              </a:rPr>
              <a:t> </a:t>
            </a:r>
            <a:r>
              <a:rPr lang="en-US" sz="3600" dirty="0" err="1">
                <a:solidFill>
                  <a:srgbClr val="000000"/>
                </a:solidFill>
                <a:latin typeface="Alata"/>
              </a:rPr>
              <a:t>tạp</a:t>
            </a:r>
            <a:r>
              <a:rPr lang="en-US" sz="3600" dirty="0">
                <a:solidFill>
                  <a:srgbClr val="000000"/>
                </a:solidFill>
                <a:latin typeface="Alata"/>
              </a:rPr>
              <a:t> </a:t>
            </a:r>
            <a:r>
              <a:rPr lang="en-US" sz="3600" dirty="0" err="1">
                <a:solidFill>
                  <a:srgbClr val="000000"/>
                </a:solidFill>
                <a:latin typeface="Alata"/>
              </a:rPr>
              <a:t>hơn</a:t>
            </a:r>
            <a:r>
              <a:rPr lang="en-US" sz="3600" dirty="0">
                <a:solidFill>
                  <a:srgbClr val="000000"/>
                </a:solidFill>
                <a:latin typeface="Alata"/>
              </a:rPr>
              <a:t> </a:t>
            </a:r>
            <a:r>
              <a:rPr lang="en-US" sz="3600" dirty="0" err="1">
                <a:solidFill>
                  <a:srgbClr val="000000"/>
                </a:solidFill>
                <a:latin typeface="Alata"/>
              </a:rPr>
              <a:t>trong</a:t>
            </a:r>
            <a:r>
              <a:rPr lang="en-US" sz="3600" dirty="0">
                <a:solidFill>
                  <a:srgbClr val="000000"/>
                </a:solidFill>
                <a:latin typeface="Alata"/>
              </a:rPr>
              <a:t> </a:t>
            </a:r>
            <a:r>
              <a:rPr lang="en-US" sz="3600" dirty="0" err="1">
                <a:solidFill>
                  <a:srgbClr val="000000"/>
                </a:solidFill>
                <a:latin typeface="Alata"/>
              </a:rPr>
              <a:t>Bước</a:t>
            </a:r>
            <a:r>
              <a:rPr lang="en-US" sz="3600" dirty="0">
                <a:solidFill>
                  <a:srgbClr val="000000"/>
                </a:solidFill>
                <a:latin typeface="Alata"/>
              </a:rPr>
              <a:t> 13 </a:t>
            </a:r>
            <a:r>
              <a:rPr lang="en-US" sz="3600" dirty="0" err="1">
                <a:solidFill>
                  <a:srgbClr val="000000"/>
                </a:solidFill>
                <a:latin typeface="Alata"/>
              </a:rPr>
              <a:t>có</a:t>
            </a:r>
            <a:r>
              <a:rPr lang="en-US" sz="3600" dirty="0">
                <a:solidFill>
                  <a:srgbClr val="000000"/>
                </a:solidFill>
                <a:latin typeface="Alata"/>
              </a:rPr>
              <a:t> </a:t>
            </a:r>
            <a:r>
              <a:rPr lang="en-US" sz="3600" dirty="0" err="1">
                <a:solidFill>
                  <a:srgbClr val="000000"/>
                </a:solidFill>
                <a:latin typeface="Alata"/>
              </a:rPr>
              <a:t>thể</a:t>
            </a:r>
            <a:r>
              <a:rPr lang="en-US" sz="3600" dirty="0">
                <a:solidFill>
                  <a:srgbClr val="000000"/>
                </a:solidFill>
                <a:latin typeface="Alata"/>
              </a:rPr>
              <a:t> </a:t>
            </a:r>
            <a:r>
              <a:rPr lang="en-US" sz="3600" dirty="0" err="1">
                <a:solidFill>
                  <a:srgbClr val="000000"/>
                </a:solidFill>
                <a:latin typeface="Alata"/>
              </a:rPr>
              <a:t>dẫn</a:t>
            </a:r>
            <a:r>
              <a:rPr lang="en-US" sz="3600" dirty="0">
                <a:solidFill>
                  <a:srgbClr val="000000"/>
                </a:solidFill>
                <a:latin typeface="Alata"/>
              </a:rPr>
              <a:t> </a:t>
            </a:r>
            <a:r>
              <a:rPr lang="en-US" sz="3600" dirty="0" err="1">
                <a:solidFill>
                  <a:srgbClr val="000000"/>
                </a:solidFill>
                <a:latin typeface="Alata"/>
              </a:rPr>
              <a:t>đến</a:t>
            </a:r>
            <a:r>
              <a:rPr lang="en-US" sz="3600" dirty="0">
                <a:solidFill>
                  <a:srgbClr val="000000"/>
                </a:solidFill>
                <a:latin typeface="Alata"/>
              </a:rPr>
              <a:t> </a:t>
            </a:r>
            <a:r>
              <a:rPr lang="en-US" sz="3600" dirty="0" err="1">
                <a:solidFill>
                  <a:srgbClr val="000000"/>
                </a:solidFill>
                <a:latin typeface="Alata"/>
              </a:rPr>
              <a:t>nhu</a:t>
            </a:r>
            <a:r>
              <a:rPr lang="en-US" sz="3600" dirty="0">
                <a:solidFill>
                  <a:srgbClr val="000000"/>
                </a:solidFill>
                <a:latin typeface="Alata"/>
              </a:rPr>
              <a:t> </a:t>
            </a:r>
            <a:r>
              <a:rPr lang="en-US" sz="3600" dirty="0" err="1">
                <a:solidFill>
                  <a:srgbClr val="000000"/>
                </a:solidFill>
                <a:latin typeface="Alata"/>
              </a:rPr>
              <a:t>cầu</a:t>
            </a:r>
            <a:r>
              <a:rPr lang="en-US" sz="3600" dirty="0">
                <a:solidFill>
                  <a:srgbClr val="000000"/>
                </a:solidFill>
                <a:latin typeface="Alata"/>
              </a:rPr>
              <a:t> </a:t>
            </a:r>
            <a:r>
              <a:rPr lang="en-US" sz="3600" dirty="0" err="1">
                <a:solidFill>
                  <a:srgbClr val="000000"/>
                </a:solidFill>
                <a:latin typeface="Alata"/>
              </a:rPr>
              <a:t>giảm</a:t>
            </a:r>
            <a:r>
              <a:rPr lang="en-US" sz="3600" dirty="0">
                <a:solidFill>
                  <a:srgbClr val="000000"/>
                </a:solidFill>
                <a:latin typeface="Alata"/>
              </a:rPr>
              <a:t> </a:t>
            </a:r>
            <a:r>
              <a:rPr lang="en-US" sz="3600" dirty="0" err="1">
                <a:solidFill>
                  <a:srgbClr val="000000"/>
                </a:solidFill>
                <a:latin typeface="Alata"/>
              </a:rPr>
              <a:t>hoặc</a:t>
            </a:r>
            <a:r>
              <a:rPr lang="en-US" sz="3600" dirty="0">
                <a:solidFill>
                  <a:srgbClr val="000000"/>
                </a:solidFill>
                <a:latin typeface="Alata"/>
              </a:rPr>
              <a:t> </a:t>
            </a:r>
            <a:r>
              <a:rPr lang="en-US" sz="3600" dirty="0" err="1">
                <a:solidFill>
                  <a:srgbClr val="000000"/>
                </a:solidFill>
                <a:latin typeface="Alata"/>
              </a:rPr>
              <a:t>tăng</a:t>
            </a:r>
            <a:r>
              <a:rPr lang="en-US" sz="3600" dirty="0">
                <a:solidFill>
                  <a:srgbClr val="000000"/>
                </a:solidFill>
                <a:latin typeface="Alata"/>
              </a:rPr>
              <a:t> </a:t>
            </a:r>
            <a:r>
              <a:rPr lang="en-US" sz="3600" dirty="0" err="1">
                <a:solidFill>
                  <a:srgbClr val="000000"/>
                </a:solidFill>
                <a:latin typeface="Alata"/>
              </a:rPr>
              <a:t>mức</a:t>
            </a:r>
            <a:r>
              <a:rPr lang="en-US" sz="3600" dirty="0">
                <a:solidFill>
                  <a:srgbClr val="000000"/>
                </a:solidFill>
                <a:latin typeface="Alata"/>
              </a:rPr>
              <a:t> </a:t>
            </a:r>
            <a:r>
              <a:rPr lang="en-US" sz="3600" dirty="0" err="1">
                <a:solidFill>
                  <a:srgbClr val="000000"/>
                </a:solidFill>
                <a:latin typeface="Alata"/>
              </a:rPr>
              <a:t>độ</a:t>
            </a:r>
            <a:r>
              <a:rPr lang="en-US" sz="3600" dirty="0">
                <a:solidFill>
                  <a:srgbClr val="000000"/>
                </a:solidFill>
                <a:latin typeface="Alata"/>
              </a:rPr>
              <a:t> chi </a:t>
            </a:r>
            <a:r>
              <a:rPr lang="en-US" sz="3600" dirty="0" err="1">
                <a:solidFill>
                  <a:srgbClr val="000000"/>
                </a:solidFill>
                <a:latin typeface="Alata"/>
              </a:rPr>
              <a:t>tiết</a:t>
            </a:r>
            <a:r>
              <a:rPr lang="en-US" sz="3600" dirty="0">
                <a:solidFill>
                  <a:srgbClr val="000000"/>
                </a:solidFill>
                <a:latin typeface="Alata"/>
              </a:rPr>
              <a:t> </a:t>
            </a:r>
            <a:r>
              <a:rPr lang="en-US" sz="3600" dirty="0" err="1">
                <a:solidFill>
                  <a:srgbClr val="000000"/>
                </a:solidFill>
                <a:latin typeface="Alata"/>
              </a:rPr>
              <a:t>của</a:t>
            </a:r>
            <a:r>
              <a:rPr lang="en-US" sz="3600" dirty="0">
                <a:solidFill>
                  <a:srgbClr val="000000"/>
                </a:solidFill>
                <a:latin typeface="Alata"/>
              </a:rPr>
              <a:t> </a:t>
            </a:r>
            <a:r>
              <a:rPr lang="en-US" sz="3600" dirty="0" err="1">
                <a:solidFill>
                  <a:srgbClr val="000000"/>
                </a:solidFill>
                <a:latin typeface="Alata"/>
              </a:rPr>
              <a:t>một</a:t>
            </a:r>
            <a:r>
              <a:rPr lang="en-US" sz="3600" dirty="0">
                <a:solidFill>
                  <a:srgbClr val="000000"/>
                </a:solidFill>
                <a:latin typeface="Alata"/>
              </a:rPr>
              <a:t> </a:t>
            </a:r>
            <a:r>
              <a:rPr lang="en-US" sz="3600" dirty="0" err="1">
                <a:solidFill>
                  <a:srgbClr val="000000"/>
                </a:solidFill>
                <a:latin typeface="Alata"/>
              </a:rPr>
              <a:t>số</a:t>
            </a:r>
            <a:r>
              <a:rPr lang="en-US" sz="3600" dirty="0">
                <a:solidFill>
                  <a:srgbClr val="000000"/>
                </a:solidFill>
                <a:latin typeface="Alata"/>
              </a:rPr>
              <a:t> </a:t>
            </a:r>
            <a:r>
              <a:rPr lang="en-US" sz="3600" dirty="0" err="1">
                <a:solidFill>
                  <a:srgbClr val="000000"/>
                </a:solidFill>
                <a:latin typeface="Alata"/>
              </a:rPr>
              <a:t>ứng</a:t>
            </a:r>
            <a:r>
              <a:rPr lang="en-US" sz="3600" dirty="0">
                <a:solidFill>
                  <a:srgbClr val="000000"/>
                </a:solidFill>
                <a:latin typeface="Alata"/>
              </a:rPr>
              <a:t> </a:t>
            </a:r>
            <a:r>
              <a:rPr lang="en-US" sz="3600" dirty="0" err="1">
                <a:solidFill>
                  <a:srgbClr val="000000"/>
                </a:solidFill>
                <a:latin typeface="Alata"/>
              </a:rPr>
              <a:t>viên</a:t>
            </a:r>
            <a:r>
              <a:rPr lang="en-US" sz="3600" dirty="0">
                <a:solidFill>
                  <a:srgbClr val="000000"/>
                </a:solidFill>
                <a:latin typeface="Alata"/>
              </a:rPr>
              <a:t> </a:t>
            </a:r>
            <a:r>
              <a:rPr lang="en-US" sz="3600" dirty="0" err="1">
                <a:solidFill>
                  <a:srgbClr val="000000"/>
                </a:solidFill>
                <a:latin typeface="Alata"/>
              </a:rPr>
              <a:t>khả</a:t>
            </a:r>
            <a:r>
              <a:rPr lang="en-US" sz="3600" dirty="0">
                <a:solidFill>
                  <a:srgbClr val="000000"/>
                </a:solidFill>
                <a:latin typeface="Alata"/>
              </a:rPr>
              <a:t> </a:t>
            </a:r>
            <a:r>
              <a:rPr lang="en-US" sz="3600" dirty="0" err="1">
                <a:solidFill>
                  <a:srgbClr val="000000"/>
                </a:solidFill>
                <a:latin typeface="Alata"/>
              </a:rPr>
              <a:t>năng</a:t>
            </a:r>
            <a:r>
              <a:rPr lang="en-US" sz="3600" dirty="0">
                <a:solidFill>
                  <a:srgbClr val="000000"/>
                </a:solidFill>
                <a:latin typeface="Alata"/>
              </a:rPr>
              <a:t> </a:t>
            </a:r>
            <a:r>
              <a:rPr lang="en-US" sz="3600" dirty="0" err="1">
                <a:solidFill>
                  <a:srgbClr val="000000"/>
                </a:solidFill>
                <a:latin typeface="Alata"/>
              </a:rPr>
              <a:t>dịch</a:t>
            </a:r>
            <a:r>
              <a:rPr lang="en-US" sz="3600" dirty="0">
                <a:solidFill>
                  <a:srgbClr val="000000"/>
                </a:solidFill>
                <a:latin typeface="Alata"/>
              </a:rPr>
              <a:t> </a:t>
            </a:r>
            <a:r>
              <a:rPr lang="en-US" sz="3600" dirty="0" err="1">
                <a:solidFill>
                  <a:srgbClr val="000000"/>
                </a:solidFill>
                <a:latin typeface="Alata"/>
              </a:rPr>
              <a:t>vụ</a:t>
            </a:r>
            <a:r>
              <a:rPr lang="en-US" sz="3600" dirty="0">
                <a:solidFill>
                  <a:srgbClr val="000000"/>
                </a:solidFill>
                <a:latin typeface="Alata"/>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622615" y="254901"/>
            <a:ext cx="4377447" cy="41148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776303" y="898147"/>
            <a:ext cx="693677" cy="76000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3832" y="7578097"/>
            <a:ext cx="903979" cy="990415"/>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40967">
            <a:off x="1637615" y="-82117"/>
            <a:ext cx="7608308" cy="11591605"/>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416640">
            <a:off x="12916661" y="3710930"/>
            <a:ext cx="6412961" cy="9137639"/>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118131" y="1278150"/>
            <a:ext cx="10051739" cy="7730701"/>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347819">
            <a:off x="-1487686" y="7939809"/>
            <a:ext cx="7315200" cy="3019183"/>
          </a:xfrm>
          <a:prstGeom prst="rect">
            <a:avLst/>
          </a:prstGeom>
        </p:spPr>
      </p:pic>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1871668" y="1958839"/>
            <a:ext cx="2691495" cy="2055324"/>
          </a:xfrm>
          <a:prstGeom prst="rect">
            <a:avLst/>
          </a:prstGeom>
        </p:spPr>
      </p:pic>
      <p:grpSp>
        <p:nvGrpSpPr>
          <p:cNvPr id="11" name="Group 11"/>
          <p:cNvGrpSpPr/>
          <p:nvPr/>
        </p:nvGrpSpPr>
        <p:grpSpPr>
          <a:xfrm>
            <a:off x="5070585" y="3923989"/>
            <a:ext cx="8146830" cy="2745648"/>
            <a:chOff x="0" y="0"/>
            <a:chExt cx="10862441" cy="3660864"/>
          </a:xfrm>
        </p:grpSpPr>
        <p:sp>
          <p:nvSpPr>
            <p:cNvPr id="12" name="TextBox 12"/>
            <p:cNvSpPr txBox="1"/>
            <p:nvPr/>
          </p:nvSpPr>
          <p:spPr>
            <a:xfrm>
              <a:off x="0" y="1161080"/>
              <a:ext cx="10862441" cy="2499783"/>
            </a:xfrm>
            <a:prstGeom prst="rect">
              <a:avLst/>
            </a:prstGeom>
          </p:spPr>
          <p:txBody>
            <a:bodyPr lIns="0" tIns="0" rIns="0" bIns="0" rtlCol="0" anchor="t">
              <a:spAutoFit/>
            </a:bodyPr>
            <a:lstStyle/>
            <a:p>
              <a:pPr algn="ctr">
                <a:lnSpc>
                  <a:spcPts val="7699"/>
                </a:lnSpc>
              </a:pPr>
              <a:r>
                <a:rPr lang="en-US" sz="5499">
                  <a:solidFill>
                    <a:srgbClr val="000000"/>
                  </a:solidFill>
                  <a:latin typeface="Alata"/>
                </a:rPr>
                <a:t>Additional Considerations</a:t>
              </a:r>
            </a:p>
          </p:txBody>
        </p:sp>
        <p:sp>
          <p:nvSpPr>
            <p:cNvPr id="13" name="TextBox 13"/>
            <p:cNvSpPr txBox="1"/>
            <p:nvPr/>
          </p:nvSpPr>
          <p:spPr>
            <a:xfrm>
              <a:off x="1935456" y="-85725"/>
              <a:ext cx="6991528" cy="563245"/>
            </a:xfrm>
            <a:prstGeom prst="rect">
              <a:avLst/>
            </a:prstGeom>
          </p:spPr>
          <p:txBody>
            <a:bodyPr lIns="0" tIns="0" rIns="0" bIns="0" rtlCol="0" anchor="t">
              <a:spAutoFit/>
            </a:bodyPr>
            <a:lstStyle/>
            <a:p>
              <a:pPr algn="ctr">
                <a:lnSpc>
                  <a:spcPts val="3359"/>
                </a:lnSpc>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0" y="531865"/>
            <a:ext cx="18288000" cy="162877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1. Uniform Contract Modeling và REST Service Inventory Modeling </a:t>
            </a:r>
          </a:p>
        </p:txBody>
      </p:sp>
      <p:sp>
        <p:nvSpPr>
          <p:cNvPr id="3" name="TextBox 3"/>
          <p:cNvSpPr txBox="1"/>
          <p:nvPr/>
        </p:nvSpPr>
        <p:spPr>
          <a:xfrm>
            <a:off x="1028700" y="3514725"/>
            <a:ext cx="16230600" cy="326707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Danh mục dịch vụ là tập hợp các dịch vụ được sở hữu, quản lý và chuẩn hóa độc lập. Khi áp dụng Hợp đồng đồng nhất {311} vào dự án SOA, chúng ta thường tạo một danh mục dịch vụ cụ thể</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0" y="531865"/>
            <a:ext cx="18288000" cy="162877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1. Uniform Contract Modeling và REST Service Inventory Modeling </a:t>
            </a:r>
          </a:p>
        </p:txBody>
      </p:sp>
      <p:sp>
        <p:nvSpPr>
          <p:cNvPr id="3" name="TextBox 3"/>
          <p:cNvSpPr txBox="1"/>
          <p:nvPr/>
        </p:nvSpPr>
        <p:spPr>
          <a:xfrm>
            <a:off x="1028700" y="2751724"/>
            <a:ext cx="16230600" cy="4810125"/>
          </a:xfrm>
          <a:prstGeom prst="rect">
            <a:avLst/>
          </a:prstGeom>
        </p:spPr>
        <p:txBody>
          <a:bodyPr lIns="0" tIns="0" rIns="0" bIns="0" rtlCol="0" anchor="t">
            <a:spAutoFit/>
          </a:bodyPr>
          <a:lstStyle/>
          <a:p>
            <a:pPr algn="ctr">
              <a:lnSpc>
                <a:spcPts val="5400"/>
              </a:lnSpc>
              <a:spcBef>
                <a:spcPct val="0"/>
              </a:spcBef>
            </a:pPr>
            <a:r>
              <a:rPr lang="en-US" sz="4500">
                <a:solidFill>
                  <a:srgbClr val="000000"/>
                </a:solidFill>
                <a:latin typeface="Alata"/>
              </a:rPr>
              <a:t>Hợp đồng đồng nhất sẽ kết thúc chuẩn hóa một số lượng các chi tiết liên quan đến biểu diễn năng lực dịch vụ, biểu diễn dữ liệu, trao đổi tin nhắn và quá trình xử lý tin nhắn. Cần xác định hợp đồng đồng nhất trước khi thiết kế hợp đồng dịch vụ REST cụ thể, vì mỗi hợp đồng dịch vụ REST sẽ cần tạo sự phụ thuộc và hoạt động trong phạm vi các tính năng được cung cấp bởi hợp đồng đồng nhất tương ứng</a:t>
            </a:r>
          </a:p>
        </p:txBody>
      </p:sp>
      <p:sp>
        <p:nvSpPr>
          <p:cNvPr id="4" name="TextBox 4"/>
          <p:cNvSpPr txBox="1"/>
          <p:nvPr/>
        </p:nvSpPr>
        <p:spPr>
          <a:xfrm>
            <a:off x="1028700" y="7867344"/>
            <a:ext cx="16230600" cy="2066925"/>
          </a:xfrm>
          <a:prstGeom prst="rect">
            <a:avLst/>
          </a:prstGeom>
        </p:spPr>
        <p:txBody>
          <a:bodyPr lIns="0" tIns="0" rIns="0" bIns="0" rtlCol="0" anchor="t">
            <a:spAutoFit/>
          </a:bodyPr>
          <a:lstStyle/>
          <a:p>
            <a:pPr algn="ctr">
              <a:lnSpc>
                <a:spcPts val="5400"/>
              </a:lnSpc>
              <a:spcBef>
                <a:spcPct val="0"/>
              </a:spcBef>
            </a:pPr>
            <a:r>
              <a:rPr lang="en-US" sz="4500">
                <a:solidFill>
                  <a:srgbClr val="FF3131"/>
                </a:solidFill>
                <a:latin typeface="Alata"/>
              </a:rPr>
              <a:t>Mục đích: xây dựng một tập hợp dịch vụ REST độc lập phụ thuộc vào một hợp đồng đồng nhất duy nhất để đặt các tiêu chuẩn giao tiếp cơ bản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44000" y="2402541"/>
            <a:ext cx="9144000" cy="5324874"/>
          </a:xfrm>
          <a:prstGeom prst="rect">
            <a:avLst/>
          </a:prstGeom>
        </p:spPr>
      </p:pic>
      <p:sp>
        <p:nvSpPr>
          <p:cNvPr id="3" name="TextBox 3"/>
          <p:cNvSpPr txBox="1"/>
          <p:nvPr/>
        </p:nvSpPr>
        <p:spPr>
          <a:xfrm>
            <a:off x="708531" y="685800"/>
            <a:ext cx="8115300" cy="9601200"/>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Alata"/>
              </a:rPr>
              <a:t>Một cách thực tế để bao gồm việc mô hình hóa hợp đồng đồng nhất là một phần của quá trình phân tích kho lưu trữ dịch vụ là kết hợp nó với bước Định nghĩa Kỹ thuật Kiến trúc (Hình 7.18). Trong bước này, những đặc điểm và yêu cầu kiến trúc kho lưu trữ dịch vụ chung được xác định từ cùng loại thông tin chúng ta thu thập để định nghĩa các tính năng hợp đồng đồng nhất. Trong nền tảng này, hợp đồng đồng nhất được định nghĩa là mở rộng cho kiến trúc kỹ thuật tiên tiến cho kho lưu trữ dịch vụ.</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028700" y="628650"/>
            <a:ext cx="15432684" cy="80962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2. REST Constraints - Uniform Contract Modeling </a:t>
            </a:r>
          </a:p>
        </p:txBody>
      </p:sp>
      <p:sp>
        <p:nvSpPr>
          <p:cNvPr id="3" name="TextBox 3"/>
          <p:cNvSpPr txBox="1"/>
          <p:nvPr/>
        </p:nvSpPr>
        <p:spPr>
          <a:xfrm>
            <a:off x="1028700" y="3105150"/>
            <a:ext cx="16230600" cy="408622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Mặc dù các ràng buộc REST chủ yếu được áp dụng trong thiết kế vật lý của kiến trúc </a:t>
            </a:r>
          </a:p>
          <a:p>
            <a:pPr algn="ctr">
              <a:lnSpc>
                <a:spcPts val="6480"/>
              </a:lnSpc>
              <a:spcBef>
                <a:spcPct val="0"/>
              </a:spcBef>
            </a:pPr>
            <a:r>
              <a:rPr lang="en-US" sz="5400">
                <a:solidFill>
                  <a:srgbClr val="000000"/>
                </a:solidFill>
                <a:latin typeface="Alata"/>
              </a:rPr>
              <a:t>dịch vụ, nhưng việc xem xét chúng khi hợp đồng thống nhất hình thành trong giai </a:t>
            </a:r>
          </a:p>
          <a:p>
            <a:pPr algn="ctr">
              <a:lnSpc>
                <a:spcPts val="6480"/>
              </a:lnSpc>
              <a:spcBef>
                <a:spcPct val="0"/>
              </a:spcBef>
            </a:pPr>
            <a:r>
              <a:rPr lang="en-US" sz="5400">
                <a:solidFill>
                  <a:srgbClr val="000000"/>
                </a:solidFill>
                <a:latin typeface="Alata"/>
              </a:rPr>
              <a:t>đoạn phân tích hướng dịch vụ có thể hữu ích.</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028700" y="628650"/>
            <a:ext cx="15432684" cy="80962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2. REST Constraints - Uniform Contract Modeling </a:t>
            </a:r>
          </a:p>
        </p:txBody>
      </p:sp>
      <p:sp>
        <p:nvSpPr>
          <p:cNvPr id="3" name="TextBox 3"/>
          <p:cNvSpPr txBox="1"/>
          <p:nvPr/>
        </p:nvSpPr>
        <p:spPr>
          <a:xfrm>
            <a:off x="1028700" y="2286000"/>
            <a:ext cx="16230600" cy="572452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Mức độ áp dụng cụ thể các giới hạn REST sẽ phụ thuộc trực tiếp vào:</a:t>
            </a:r>
          </a:p>
          <a:p>
            <a:pPr algn="ctr">
              <a:lnSpc>
                <a:spcPts val="6480"/>
              </a:lnSpc>
              <a:spcBef>
                <a:spcPct val="0"/>
              </a:spcBef>
            </a:pPr>
            <a:r>
              <a:rPr lang="en-US" sz="5400">
                <a:solidFill>
                  <a:srgbClr val="000000"/>
                </a:solidFill>
                <a:latin typeface="Alata"/>
              </a:rPr>
              <a:t>Mức độ xác định cấu trúc công nghệ cho kho dịch vụ trong quá trình phân tích kho dịch vụ, và</a:t>
            </a:r>
          </a:p>
          <a:p>
            <a:pPr algn="ctr">
              <a:lnSpc>
                <a:spcPts val="6480"/>
              </a:lnSpc>
              <a:spcBef>
                <a:spcPct val="0"/>
              </a:spcBef>
            </a:pPr>
            <a:r>
              <a:rPr lang="en-US" sz="5400">
                <a:solidFill>
                  <a:srgbClr val="000000"/>
                </a:solidFill>
                <a:latin typeface="Alata"/>
              </a:rPr>
              <a:t>Mức độ tìm hiểu về yêu cầu tự động hóa của quá trình kinh doanh trong bước 2 của quá trình phân tích dịch vụ hướng dịch vụ.</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3461792" y="628650"/>
            <a:ext cx="11364417" cy="80962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3. Khả năng chi tiết của REST Service</a:t>
            </a:r>
          </a:p>
        </p:txBody>
      </p:sp>
      <p:sp>
        <p:nvSpPr>
          <p:cNvPr id="3" name="TextBox 3"/>
          <p:cNvSpPr txBox="1"/>
          <p:nvPr/>
        </p:nvSpPr>
        <p:spPr>
          <a:xfrm>
            <a:off x="0" y="3514725"/>
            <a:ext cx="18288000" cy="326707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Việc xác định các ứng cử viên dịch vụ khái niệm bằng cách sử dụng mức độ chi tiết của hành động này </a:t>
            </a:r>
          </a:p>
          <a:p>
            <a:pPr algn="ctr">
              <a:lnSpc>
                <a:spcPts val="6480"/>
              </a:lnSpc>
              <a:spcBef>
                <a:spcPct val="0"/>
              </a:spcBef>
            </a:pPr>
            <a:r>
              <a:rPr lang="en-US" sz="5400">
                <a:solidFill>
                  <a:srgbClr val="000000"/>
                </a:solidFill>
                <a:latin typeface="Alata"/>
              </a:rPr>
              <a:t>là phổ biến với các phương pháp tiếp cận mô hình hóa dịch vụ chính thống.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1028700" y="464275"/>
            <a:ext cx="16230600" cy="4561698"/>
          </a:xfrm>
          <a:prstGeom prst="rect">
            <a:avLst/>
          </a:prstGeom>
        </p:spPr>
        <p:txBody>
          <a:bodyPr lIns="0" tIns="0" rIns="0" bIns="0" rtlCol="0" anchor="t">
            <a:spAutoFit/>
          </a:bodyPr>
          <a:lstStyle/>
          <a:p>
            <a:pPr algn="ctr">
              <a:lnSpc>
                <a:spcPts val="6000"/>
              </a:lnSpc>
              <a:spcBef>
                <a:spcPct val="0"/>
              </a:spcBef>
            </a:pPr>
            <a:r>
              <a:rPr lang="en-US" sz="4000" dirty="0">
                <a:solidFill>
                  <a:srgbClr val="000000"/>
                </a:solidFill>
                <a:latin typeface="Alata"/>
              </a:rPr>
              <a:t>CASE STUDY EXAMPLE </a:t>
            </a:r>
          </a:p>
          <a:p>
            <a:pPr algn="ctr">
              <a:lnSpc>
                <a:spcPts val="6000"/>
              </a:lnSpc>
              <a:spcBef>
                <a:spcPct val="0"/>
              </a:spcBef>
            </a:pPr>
            <a:r>
              <a:rPr lang="en-US" sz="4000" dirty="0" err="1">
                <a:solidFill>
                  <a:srgbClr val="000000"/>
                </a:solidFill>
                <a:latin typeface="Alata"/>
              </a:rPr>
              <a:t>Quy</a:t>
            </a:r>
            <a:r>
              <a:rPr lang="en-US" sz="4000" dirty="0">
                <a:solidFill>
                  <a:srgbClr val="000000"/>
                </a:solidFill>
                <a:latin typeface="Alata"/>
              </a:rPr>
              <a:t> </a:t>
            </a:r>
            <a:r>
              <a:rPr lang="en-US" sz="4000" dirty="0" err="1">
                <a:solidFill>
                  <a:srgbClr val="000000"/>
                </a:solidFill>
                <a:latin typeface="Alata"/>
              </a:rPr>
              <a:t>trình</a:t>
            </a:r>
            <a:r>
              <a:rPr lang="en-US" sz="4000" dirty="0">
                <a:solidFill>
                  <a:srgbClr val="000000"/>
                </a:solidFill>
                <a:latin typeface="Alata"/>
              </a:rPr>
              <a:t> </a:t>
            </a:r>
            <a:r>
              <a:rPr lang="en-US" sz="4000" dirty="0" err="1">
                <a:solidFill>
                  <a:srgbClr val="000000"/>
                </a:solidFill>
                <a:latin typeface="Alata"/>
              </a:rPr>
              <a:t>nghiệp</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trao</a:t>
            </a:r>
            <a:r>
              <a:rPr lang="en-US" sz="4000" dirty="0">
                <a:solidFill>
                  <a:srgbClr val="000000"/>
                </a:solidFill>
                <a:latin typeface="Alata"/>
              </a:rPr>
              <a:t> </a:t>
            </a:r>
            <a:r>
              <a:rPr lang="en-US" sz="4000" dirty="0" err="1">
                <a:solidFill>
                  <a:srgbClr val="000000"/>
                </a:solidFill>
                <a:latin typeface="Alata"/>
              </a:rPr>
              <a:t>tặng</a:t>
            </a:r>
            <a:r>
              <a:rPr lang="en-US" sz="4000" dirty="0">
                <a:solidFill>
                  <a:srgbClr val="000000"/>
                </a:solidFill>
                <a:latin typeface="Alata"/>
              </a:rPr>
              <a:t> </a:t>
            </a:r>
            <a:r>
              <a:rPr lang="en-US" sz="4000" dirty="0" err="1">
                <a:solidFill>
                  <a:srgbClr val="000000"/>
                </a:solidFill>
                <a:latin typeface="Alata"/>
              </a:rPr>
              <a:t>giải</a:t>
            </a:r>
            <a:r>
              <a:rPr lang="en-US" sz="4000" dirty="0">
                <a:solidFill>
                  <a:srgbClr val="000000"/>
                </a:solidFill>
                <a:latin typeface="Alata"/>
              </a:rPr>
              <a:t> </a:t>
            </a:r>
            <a:r>
              <a:rPr lang="en-US" sz="4000" dirty="0" err="1">
                <a:solidFill>
                  <a:srgbClr val="000000"/>
                </a:solidFill>
                <a:latin typeface="Alata"/>
              </a:rPr>
              <a:t>thưởng</a:t>
            </a:r>
            <a:r>
              <a:rPr lang="en-US" sz="4000" dirty="0">
                <a:solidFill>
                  <a:srgbClr val="000000"/>
                </a:solidFill>
                <a:latin typeface="Alata"/>
              </a:rPr>
              <a:t> </a:t>
            </a:r>
            <a:r>
              <a:rPr lang="en-US" sz="4000" dirty="0" err="1">
                <a:solidFill>
                  <a:srgbClr val="000000"/>
                </a:solidFill>
                <a:latin typeface="Alata"/>
              </a:rPr>
              <a:t>thành</a:t>
            </a:r>
            <a:r>
              <a:rPr lang="en-US" sz="4000" dirty="0">
                <a:solidFill>
                  <a:srgbClr val="000000"/>
                </a:solidFill>
                <a:latin typeface="Alata"/>
              </a:rPr>
              <a:t> </a:t>
            </a:r>
            <a:r>
              <a:rPr lang="en-US" sz="4000" dirty="0" err="1">
                <a:solidFill>
                  <a:srgbClr val="000000"/>
                </a:solidFill>
                <a:latin typeface="Alata"/>
              </a:rPr>
              <a:t>tích</a:t>
            </a:r>
            <a:r>
              <a:rPr lang="en-US" sz="4000" dirty="0">
                <a:solidFill>
                  <a:srgbClr val="000000"/>
                </a:solidFill>
                <a:latin typeface="Alata"/>
              </a:rPr>
              <a:t> </a:t>
            </a:r>
            <a:r>
              <a:rPr lang="en-US" sz="4000" dirty="0" err="1">
                <a:solidFill>
                  <a:srgbClr val="000000"/>
                </a:solidFill>
                <a:latin typeface="Alata"/>
              </a:rPr>
              <a:t>sinh</a:t>
            </a:r>
            <a:r>
              <a:rPr lang="en-US" sz="4000" dirty="0">
                <a:solidFill>
                  <a:srgbClr val="000000"/>
                </a:solidFill>
                <a:latin typeface="Alata"/>
              </a:rPr>
              <a:t> </a:t>
            </a:r>
            <a:r>
              <a:rPr lang="en-US" sz="4000" dirty="0" err="1">
                <a:solidFill>
                  <a:srgbClr val="000000"/>
                </a:solidFill>
                <a:latin typeface="Alata"/>
              </a:rPr>
              <a:t>viên</a:t>
            </a:r>
            <a:endParaRPr lang="en-US" sz="4000" dirty="0">
              <a:solidFill>
                <a:srgbClr val="000000"/>
              </a:solidFill>
              <a:latin typeface="Alata"/>
            </a:endParaRPr>
          </a:p>
          <a:p>
            <a:pPr algn="just">
              <a:lnSpc>
                <a:spcPts val="6000"/>
              </a:lnSpc>
              <a:spcBef>
                <a:spcPct val="0"/>
              </a:spcBef>
            </a:pPr>
            <a:endParaRPr lang="en-US" sz="4000" dirty="0">
              <a:solidFill>
                <a:srgbClr val="000000"/>
              </a:solidFill>
              <a:latin typeface="Alata"/>
            </a:endParaRPr>
          </a:p>
          <a:p>
            <a:pPr algn="just">
              <a:lnSpc>
                <a:spcPts val="6000"/>
              </a:lnSpc>
              <a:spcBef>
                <a:spcPct val="0"/>
              </a:spcBef>
            </a:pP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kiến</a:t>
            </a:r>
            <a:r>
              <a:rPr lang="en-US" sz="4000" dirty="0">
                <a:solidFill>
                  <a:srgbClr val="000000"/>
                </a:solidFill>
                <a:latin typeface="Alata"/>
              </a:rPr>
              <a:t> </a:t>
            </a:r>
            <a:r>
              <a:rPr lang="en-US" sz="4000" dirty="0" err="1">
                <a:solidFill>
                  <a:srgbClr val="000000"/>
                </a:solidFill>
                <a:latin typeface="Alata"/>
              </a:rPr>
              <a:t>trúc</a:t>
            </a:r>
            <a:r>
              <a:rPr lang="en-US" sz="4000" dirty="0">
                <a:solidFill>
                  <a:srgbClr val="000000"/>
                </a:solidFill>
                <a:latin typeface="Alata"/>
              </a:rPr>
              <a:t> </a:t>
            </a:r>
            <a:r>
              <a:rPr lang="en-US" sz="4000" dirty="0" err="1">
                <a:solidFill>
                  <a:srgbClr val="000000"/>
                </a:solidFill>
                <a:latin typeface="Alata"/>
              </a:rPr>
              <a:t>sư</a:t>
            </a:r>
            <a:r>
              <a:rPr lang="en-US" sz="4000" dirty="0">
                <a:solidFill>
                  <a:srgbClr val="000000"/>
                </a:solidFill>
                <a:latin typeface="Alata"/>
              </a:rPr>
              <a:t> MUA </a:t>
            </a:r>
            <a:r>
              <a:rPr lang="en-US" sz="4000" dirty="0" err="1">
                <a:solidFill>
                  <a:srgbClr val="000000"/>
                </a:solidFill>
                <a:latin typeface="Alata"/>
              </a:rPr>
              <a:t>tận</a:t>
            </a:r>
            <a:r>
              <a:rPr lang="en-US" sz="4000" dirty="0">
                <a:solidFill>
                  <a:srgbClr val="000000"/>
                </a:solidFill>
                <a:latin typeface="Alata"/>
              </a:rPr>
              <a:t> </a:t>
            </a:r>
            <a:r>
              <a:rPr lang="en-US" sz="4000" dirty="0" err="1">
                <a:solidFill>
                  <a:srgbClr val="000000"/>
                </a:solidFill>
                <a:latin typeface="Alata"/>
              </a:rPr>
              <a:t>tâm</a:t>
            </a:r>
            <a:r>
              <a:rPr lang="en-US" sz="4000" dirty="0">
                <a:solidFill>
                  <a:srgbClr val="000000"/>
                </a:solidFill>
                <a:latin typeface="Alata"/>
              </a:rPr>
              <a:t> </a:t>
            </a:r>
            <a:r>
              <a:rPr lang="en-US" sz="4000" dirty="0" err="1">
                <a:solidFill>
                  <a:srgbClr val="000000"/>
                </a:solidFill>
                <a:latin typeface="Alata"/>
              </a:rPr>
              <a:t>áp</a:t>
            </a:r>
            <a:r>
              <a:rPr lang="en-US" sz="4000" dirty="0">
                <a:solidFill>
                  <a:srgbClr val="000000"/>
                </a:solidFill>
                <a:latin typeface="Alata"/>
              </a:rPr>
              <a:t> </a:t>
            </a:r>
            <a:r>
              <a:rPr lang="en-US" sz="4000" dirty="0" err="1">
                <a:solidFill>
                  <a:srgbClr val="000000"/>
                </a:solidFill>
                <a:latin typeface="Alata"/>
              </a:rPr>
              <a:t>dụng</a:t>
            </a:r>
            <a:r>
              <a:rPr lang="en-US" sz="4000" dirty="0">
                <a:solidFill>
                  <a:srgbClr val="000000"/>
                </a:solidFill>
                <a:latin typeface="Alata"/>
              </a:rPr>
              <a:t> SOA </a:t>
            </a:r>
            <a:r>
              <a:rPr lang="en-US" sz="4000" dirty="0" err="1">
                <a:solidFill>
                  <a:srgbClr val="000000"/>
                </a:solidFill>
                <a:latin typeface="Alata"/>
              </a:rPr>
              <a:t>và</a:t>
            </a:r>
            <a:r>
              <a:rPr lang="en-US" sz="4000" dirty="0">
                <a:solidFill>
                  <a:srgbClr val="000000"/>
                </a:solidFill>
                <a:latin typeface="Alata"/>
              </a:rPr>
              <a:t> </a:t>
            </a:r>
            <a:r>
              <a:rPr lang="en-US" sz="4000" dirty="0" err="1">
                <a:solidFill>
                  <a:srgbClr val="000000"/>
                </a:solidFill>
                <a:latin typeface="Alata"/>
              </a:rPr>
              <a:t>áp</a:t>
            </a:r>
            <a:r>
              <a:rPr lang="en-US" sz="4000" dirty="0">
                <a:solidFill>
                  <a:srgbClr val="000000"/>
                </a:solidFill>
                <a:latin typeface="Alata"/>
              </a:rPr>
              <a:t> </a:t>
            </a:r>
            <a:r>
              <a:rPr lang="en-US" sz="4000" dirty="0" err="1">
                <a:solidFill>
                  <a:srgbClr val="000000"/>
                </a:solidFill>
                <a:latin typeface="Alata"/>
              </a:rPr>
              <a:t>dụng</a:t>
            </a:r>
            <a:r>
              <a:rPr lang="en-US" sz="4000" dirty="0">
                <a:solidFill>
                  <a:srgbClr val="000000"/>
                </a:solidFill>
                <a:latin typeface="Alata"/>
              </a:rPr>
              <a:t> </a:t>
            </a:r>
            <a:r>
              <a:rPr lang="en-US" sz="4000" dirty="0" err="1">
                <a:solidFill>
                  <a:srgbClr val="000000"/>
                </a:solidFill>
                <a:latin typeface="Alata"/>
              </a:rPr>
              <a:t>định</a:t>
            </a:r>
            <a:r>
              <a:rPr lang="en-US" sz="4000" dirty="0">
                <a:solidFill>
                  <a:srgbClr val="000000"/>
                </a:solidFill>
                <a:latin typeface="Alata"/>
              </a:rPr>
              <a:t> </a:t>
            </a:r>
            <a:r>
              <a:rPr lang="en-US" sz="4000" dirty="0" err="1">
                <a:solidFill>
                  <a:srgbClr val="000000"/>
                </a:solidFill>
                <a:latin typeface="Alata"/>
              </a:rPr>
              <a:t>hướng</a:t>
            </a:r>
            <a:r>
              <a:rPr lang="en-US" sz="4000" dirty="0">
                <a:solidFill>
                  <a:srgbClr val="000000"/>
                </a:solidFill>
                <a:latin typeface="Alata"/>
              </a:rPr>
              <a:t> </a:t>
            </a:r>
            <a:r>
              <a:rPr lang="en-US" sz="4000" dirty="0" err="1">
                <a:solidFill>
                  <a:srgbClr val="000000"/>
                </a:solidFill>
                <a:latin typeface="Alata"/>
              </a:rPr>
              <a:t>dịch</a:t>
            </a:r>
            <a:r>
              <a:rPr lang="en-US" sz="4000" dirty="0">
                <a:solidFill>
                  <a:srgbClr val="000000"/>
                </a:solidFill>
                <a:latin typeface="Alata"/>
              </a:rPr>
              <a:t> </a:t>
            </a:r>
            <a:r>
              <a:rPr lang="en-US" sz="4000" dirty="0" err="1">
                <a:solidFill>
                  <a:srgbClr val="000000"/>
                </a:solidFill>
                <a:latin typeface="Alata"/>
              </a:rPr>
              <a:t>vụ</a:t>
            </a:r>
            <a:r>
              <a:rPr lang="en-US" sz="4000" dirty="0">
                <a:solidFill>
                  <a:srgbClr val="000000"/>
                </a:solidFill>
                <a:latin typeface="Alata"/>
              </a:rPr>
              <a:t> </a:t>
            </a:r>
            <a:r>
              <a:rPr lang="en-US" sz="4000" dirty="0" err="1">
                <a:solidFill>
                  <a:srgbClr val="000000"/>
                </a:solidFill>
                <a:latin typeface="Alata"/>
              </a:rPr>
              <a:t>như</a:t>
            </a:r>
            <a:r>
              <a:rPr lang="en-US" sz="4000" dirty="0">
                <a:solidFill>
                  <a:srgbClr val="000000"/>
                </a:solidFill>
                <a:latin typeface="Alata"/>
              </a:rPr>
              <a:t> </a:t>
            </a:r>
            <a:r>
              <a:rPr lang="en-US" sz="4000" dirty="0" err="1">
                <a:solidFill>
                  <a:srgbClr val="000000"/>
                </a:solidFill>
                <a:latin typeface="Alata"/>
              </a:rPr>
              <a:t>một</a:t>
            </a:r>
            <a:r>
              <a:rPr lang="en-US" sz="4000" dirty="0">
                <a:solidFill>
                  <a:srgbClr val="000000"/>
                </a:solidFill>
                <a:latin typeface="Alata"/>
              </a:rPr>
              <a:t> </a:t>
            </a:r>
            <a:r>
              <a:rPr lang="en-US" sz="4000" dirty="0" err="1">
                <a:solidFill>
                  <a:srgbClr val="000000"/>
                </a:solidFill>
                <a:latin typeface="Alata"/>
              </a:rPr>
              <a:t>phần</a:t>
            </a:r>
            <a:r>
              <a:rPr lang="en-US" sz="4000" dirty="0">
                <a:solidFill>
                  <a:srgbClr val="000000"/>
                </a:solidFill>
                <a:latin typeface="Alata"/>
              </a:rPr>
              <a:t> </a:t>
            </a:r>
            <a:r>
              <a:rPr lang="en-US" sz="4000" dirty="0" err="1">
                <a:solidFill>
                  <a:srgbClr val="000000"/>
                </a:solidFill>
                <a:latin typeface="Alata"/>
              </a:rPr>
              <a:t>của</a:t>
            </a:r>
            <a:r>
              <a:rPr lang="en-US" sz="4000" dirty="0">
                <a:solidFill>
                  <a:srgbClr val="000000"/>
                </a:solidFill>
                <a:latin typeface="Alata"/>
              </a:rPr>
              <a:t> </a:t>
            </a:r>
            <a:r>
              <a:rPr lang="en-US" sz="4000" dirty="0" err="1">
                <a:solidFill>
                  <a:srgbClr val="000000"/>
                </a:solidFill>
                <a:latin typeface="Alata"/>
              </a:rPr>
              <a:t>chiến</a:t>
            </a:r>
            <a:r>
              <a:rPr lang="en-US" sz="4000" dirty="0">
                <a:solidFill>
                  <a:srgbClr val="000000"/>
                </a:solidFill>
                <a:latin typeface="Alata"/>
              </a:rPr>
              <a:t> </a:t>
            </a:r>
            <a:r>
              <a:rPr lang="en-US" sz="4000" dirty="0" err="1">
                <a:solidFill>
                  <a:srgbClr val="000000"/>
                </a:solidFill>
                <a:latin typeface="Alata"/>
              </a:rPr>
              <a:t>lược</a:t>
            </a:r>
            <a:r>
              <a:rPr lang="en-US" sz="4000" dirty="0">
                <a:solidFill>
                  <a:srgbClr val="000000"/>
                </a:solidFill>
                <a:latin typeface="Alata"/>
              </a:rPr>
              <a:t> </a:t>
            </a:r>
            <a:r>
              <a:rPr lang="en-US" sz="4000" dirty="0" err="1">
                <a:solidFill>
                  <a:srgbClr val="000000"/>
                </a:solidFill>
                <a:latin typeface="Alata"/>
              </a:rPr>
              <a:t>chính</a:t>
            </a:r>
            <a:r>
              <a:rPr lang="en-US" sz="4000" dirty="0">
                <a:solidFill>
                  <a:srgbClr val="000000"/>
                </a:solidFill>
                <a:latin typeface="Alata"/>
              </a:rPr>
              <a:t> </a:t>
            </a:r>
            <a:r>
              <a:rPr lang="en-US" sz="4000" dirty="0" err="1">
                <a:solidFill>
                  <a:srgbClr val="000000"/>
                </a:solidFill>
                <a:latin typeface="Alata"/>
              </a:rPr>
              <a:t>để</a:t>
            </a:r>
            <a:r>
              <a:rPr lang="en-US" sz="4000" dirty="0">
                <a:solidFill>
                  <a:srgbClr val="000000"/>
                </a:solidFill>
                <a:latin typeface="Alata"/>
              </a:rPr>
              <a:t> </a:t>
            </a:r>
            <a:r>
              <a:rPr lang="en-US" sz="4000" dirty="0" err="1">
                <a:solidFill>
                  <a:srgbClr val="000000"/>
                </a:solidFill>
                <a:latin typeface="Alata"/>
              </a:rPr>
              <a:t>hợp</a:t>
            </a:r>
            <a:r>
              <a:rPr lang="en-US" sz="4000" dirty="0">
                <a:solidFill>
                  <a:srgbClr val="000000"/>
                </a:solidFill>
                <a:latin typeface="Alata"/>
              </a:rPr>
              <a:t> </a:t>
            </a:r>
            <a:r>
              <a:rPr lang="en-US" sz="4000" dirty="0" err="1">
                <a:solidFill>
                  <a:srgbClr val="000000"/>
                </a:solidFill>
                <a:latin typeface="Alata"/>
              </a:rPr>
              <a:t>nhất</a:t>
            </a:r>
            <a:r>
              <a:rPr lang="en-US" sz="4000" dirty="0">
                <a:solidFill>
                  <a:srgbClr val="000000"/>
                </a:solidFill>
                <a:latin typeface="Alata"/>
              </a:rPr>
              <a:t> </a:t>
            </a:r>
            <a:r>
              <a:rPr lang="en-US" sz="4000" dirty="0" err="1">
                <a:solidFill>
                  <a:srgbClr val="000000"/>
                </a:solidFill>
                <a:latin typeface="Alata"/>
              </a:rPr>
              <a:t>các</a:t>
            </a:r>
            <a:r>
              <a:rPr lang="en-US" sz="4000" dirty="0">
                <a:solidFill>
                  <a:srgbClr val="000000"/>
                </a:solidFill>
                <a:latin typeface="Alata"/>
              </a:rPr>
              <a:t> </a:t>
            </a:r>
            <a:r>
              <a:rPr lang="en-US" sz="4000" dirty="0" err="1">
                <a:solidFill>
                  <a:srgbClr val="000000"/>
                </a:solidFill>
                <a:latin typeface="Alata"/>
              </a:rPr>
              <a:t>hệ</a:t>
            </a:r>
            <a:r>
              <a:rPr lang="en-US" sz="4000" dirty="0">
                <a:solidFill>
                  <a:srgbClr val="000000"/>
                </a:solidFill>
                <a:latin typeface="Alata"/>
              </a:rPr>
              <a:t> </a:t>
            </a:r>
            <a:r>
              <a:rPr lang="en-US" sz="4000" dirty="0" err="1">
                <a:solidFill>
                  <a:srgbClr val="000000"/>
                </a:solidFill>
                <a:latin typeface="Alata"/>
              </a:rPr>
              <a:t>thống</a:t>
            </a:r>
            <a:r>
              <a:rPr lang="en-US" sz="4000" dirty="0">
                <a:solidFill>
                  <a:srgbClr val="000000"/>
                </a:solidFill>
                <a:latin typeface="Alata"/>
              </a:rPr>
              <a:t> </a:t>
            </a:r>
            <a:r>
              <a:rPr lang="en-US" sz="4000" dirty="0" err="1">
                <a:solidFill>
                  <a:srgbClr val="000000"/>
                </a:solidFill>
                <a:latin typeface="Alata"/>
              </a:rPr>
              <a:t>và</a:t>
            </a:r>
            <a:r>
              <a:rPr lang="en-US" sz="4000" dirty="0">
                <a:solidFill>
                  <a:srgbClr val="000000"/>
                </a:solidFill>
                <a:latin typeface="Alata"/>
              </a:rPr>
              <a:t> </a:t>
            </a:r>
            <a:r>
              <a:rPr lang="en-US" sz="4000" dirty="0" err="1">
                <a:solidFill>
                  <a:srgbClr val="000000"/>
                </a:solidFill>
                <a:latin typeface="Alata"/>
              </a:rPr>
              <a:t>dữ</a:t>
            </a:r>
            <a:r>
              <a:rPr lang="en-US" sz="4000" dirty="0">
                <a:solidFill>
                  <a:srgbClr val="000000"/>
                </a:solidFill>
                <a:latin typeface="Alata"/>
              </a:rPr>
              <a:t> </a:t>
            </a:r>
            <a:r>
              <a:rPr lang="en-US" sz="4000" dirty="0" err="1">
                <a:solidFill>
                  <a:srgbClr val="000000"/>
                </a:solidFill>
                <a:latin typeface="Alata"/>
              </a:rPr>
              <a:t>liệu</a:t>
            </a:r>
            <a:r>
              <a:rPr lang="en-US" sz="4000" dirty="0">
                <a:solidFill>
                  <a:srgbClr val="000000"/>
                </a:solidFill>
                <a:latin typeface="Alata"/>
              </a:rPr>
              <a:t>. </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99596">
            <a:off x="12506535" y="5963869"/>
            <a:ext cx="862925" cy="812718"/>
          </a:xfrm>
          <a:prstGeom prst="rect">
            <a:avLst/>
          </a:prstGeom>
        </p:spPr>
      </p:pic>
      <p:grpSp>
        <p:nvGrpSpPr>
          <p:cNvPr id="4" name="Group 4"/>
          <p:cNvGrpSpPr/>
          <p:nvPr/>
        </p:nvGrpSpPr>
        <p:grpSpPr>
          <a:xfrm>
            <a:off x="2125816" y="7479840"/>
            <a:ext cx="13949706" cy="300201"/>
            <a:chOff x="0" y="0"/>
            <a:chExt cx="18599608" cy="400267"/>
          </a:xfrm>
        </p:grpSpPr>
        <p:sp>
          <p:nvSpPr>
            <p:cNvPr id="5" name="AutoShape 5"/>
            <p:cNvSpPr/>
            <p:nvPr/>
          </p:nvSpPr>
          <p:spPr>
            <a:xfrm>
              <a:off x="179136" y="179136"/>
              <a:ext cx="18241336" cy="0"/>
            </a:xfrm>
            <a:prstGeom prst="line">
              <a:avLst/>
            </a:prstGeom>
            <a:ln w="78208" cap="rnd">
              <a:solidFill>
                <a:srgbClr val="000000"/>
              </a:solidFill>
              <a:prstDash val="solid"/>
              <a:headEnd type="none" w="sm" len="sm"/>
              <a:tailEnd type="none" w="sm" len="sm"/>
            </a:ln>
          </p:spPr>
        </p:sp>
        <p:grpSp>
          <p:nvGrpSpPr>
            <p:cNvPr id="6" name="Group 6"/>
            <p:cNvGrpSpPr/>
            <p:nvPr/>
          </p:nvGrpSpPr>
          <p:grpSpPr>
            <a:xfrm>
              <a:off x="0" y="41996"/>
              <a:ext cx="358271" cy="35827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8" name="Group 8"/>
            <p:cNvGrpSpPr/>
            <p:nvPr/>
          </p:nvGrpSpPr>
          <p:grpSpPr>
            <a:xfrm>
              <a:off x="18241336" y="0"/>
              <a:ext cx="358271" cy="358271"/>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grpSp>
        <p:nvGrpSpPr>
          <p:cNvPr id="10" name="Group 10"/>
          <p:cNvGrpSpPr/>
          <p:nvPr/>
        </p:nvGrpSpPr>
        <p:grpSpPr>
          <a:xfrm>
            <a:off x="5809229" y="7479840"/>
            <a:ext cx="300201" cy="300201"/>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2" name="TextBox 12"/>
            <p:cNvSpPr txBox="1"/>
            <p:nvPr/>
          </p:nvSpPr>
          <p:spPr>
            <a:xfrm>
              <a:off x="76200" y="-9525"/>
              <a:ext cx="660400" cy="7461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028700" y="7948253"/>
            <a:ext cx="2791930" cy="1035685"/>
          </a:xfrm>
          <a:prstGeom prst="rect">
            <a:avLst/>
          </a:prstGeom>
        </p:spPr>
        <p:txBody>
          <a:bodyPr lIns="0" tIns="0" rIns="0" bIns="0" rtlCol="0" anchor="t">
            <a:spAutoFit/>
          </a:bodyPr>
          <a:lstStyle/>
          <a:p>
            <a:pPr marL="0" lvl="0" indent="0" algn="l">
              <a:lnSpc>
                <a:spcPts val="4160"/>
              </a:lnSpc>
              <a:spcBef>
                <a:spcPct val="0"/>
              </a:spcBef>
            </a:pPr>
            <a:r>
              <a:rPr lang="en-US" sz="3200">
                <a:solidFill>
                  <a:srgbClr val="000000"/>
                </a:solidFill>
                <a:latin typeface="Alata"/>
              </a:rPr>
              <a:t>Học sinh nộp đơn dăng ký </a:t>
            </a:r>
          </a:p>
        </p:txBody>
      </p:sp>
      <p:sp>
        <p:nvSpPr>
          <p:cNvPr id="14" name="TextBox 14"/>
          <p:cNvSpPr txBox="1"/>
          <p:nvPr/>
        </p:nvSpPr>
        <p:spPr>
          <a:xfrm>
            <a:off x="4413264" y="7948253"/>
            <a:ext cx="2791930" cy="1035685"/>
          </a:xfrm>
          <a:prstGeom prst="rect">
            <a:avLst/>
          </a:prstGeom>
        </p:spPr>
        <p:txBody>
          <a:bodyPr lIns="0" tIns="0" rIns="0" bIns="0" rtlCol="0" anchor="t">
            <a:spAutoFit/>
          </a:bodyPr>
          <a:lstStyle/>
          <a:p>
            <a:pPr marL="0" lvl="0" indent="0" algn="ctr">
              <a:lnSpc>
                <a:spcPts val="4160"/>
              </a:lnSpc>
              <a:spcBef>
                <a:spcPct val="0"/>
              </a:spcBef>
            </a:pPr>
            <a:r>
              <a:rPr lang="en-US" sz="3200">
                <a:solidFill>
                  <a:srgbClr val="000000"/>
                </a:solidFill>
                <a:latin typeface="Alata"/>
              </a:rPr>
              <a:t>Đánh giá, hội ý</a:t>
            </a:r>
          </a:p>
        </p:txBody>
      </p:sp>
      <p:sp>
        <p:nvSpPr>
          <p:cNvPr id="15" name="TextBox 15"/>
          <p:cNvSpPr txBox="1"/>
          <p:nvPr/>
        </p:nvSpPr>
        <p:spPr>
          <a:xfrm>
            <a:off x="9079587" y="7948253"/>
            <a:ext cx="2223770" cy="1035685"/>
          </a:xfrm>
          <a:prstGeom prst="rect">
            <a:avLst/>
          </a:prstGeom>
        </p:spPr>
        <p:txBody>
          <a:bodyPr lIns="0" tIns="0" rIns="0" bIns="0" rtlCol="0" anchor="t">
            <a:spAutoFit/>
          </a:bodyPr>
          <a:lstStyle/>
          <a:p>
            <a:pPr marL="0" lvl="0" indent="0" algn="l">
              <a:lnSpc>
                <a:spcPts val="4160"/>
              </a:lnSpc>
              <a:spcBef>
                <a:spcPct val="0"/>
              </a:spcBef>
            </a:pPr>
            <a:r>
              <a:rPr lang="en-US" sz="3200">
                <a:solidFill>
                  <a:srgbClr val="000000"/>
                </a:solidFill>
                <a:latin typeface="Alata"/>
              </a:rPr>
              <a:t>Thông báo phê duyệt</a:t>
            </a:r>
          </a:p>
        </p:txBody>
      </p:sp>
      <p:sp>
        <p:nvSpPr>
          <p:cNvPr id="16" name="TextBox 16"/>
          <p:cNvSpPr txBox="1"/>
          <p:nvPr/>
        </p:nvSpPr>
        <p:spPr>
          <a:xfrm>
            <a:off x="14840604" y="8064426"/>
            <a:ext cx="2293788" cy="1035685"/>
          </a:xfrm>
          <a:prstGeom prst="rect">
            <a:avLst/>
          </a:prstGeom>
        </p:spPr>
        <p:txBody>
          <a:bodyPr lIns="0" tIns="0" rIns="0" bIns="0" rtlCol="0" anchor="t">
            <a:spAutoFit/>
          </a:bodyPr>
          <a:lstStyle/>
          <a:p>
            <a:pPr marL="0" lvl="0" indent="0" algn="ctr">
              <a:lnSpc>
                <a:spcPts val="4160"/>
              </a:lnSpc>
              <a:spcBef>
                <a:spcPct val="0"/>
              </a:spcBef>
            </a:pPr>
            <a:r>
              <a:rPr lang="en-US" sz="3200">
                <a:solidFill>
                  <a:srgbClr val="000000"/>
                </a:solidFill>
                <a:latin typeface="Alata"/>
              </a:rPr>
              <a:t>Thông báo từ chối</a:t>
            </a:r>
          </a:p>
        </p:txBody>
      </p:sp>
      <p:grpSp>
        <p:nvGrpSpPr>
          <p:cNvPr id="17" name="Group 17"/>
          <p:cNvGrpSpPr/>
          <p:nvPr/>
        </p:nvGrpSpPr>
        <p:grpSpPr>
          <a:xfrm>
            <a:off x="10039350" y="7477818"/>
            <a:ext cx="304243" cy="304243"/>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9" name="TextBox 19"/>
            <p:cNvSpPr txBox="1"/>
            <p:nvPr/>
          </p:nvSpPr>
          <p:spPr>
            <a:xfrm>
              <a:off x="76200" y="-9525"/>
              <a:ext cx="660400" cy="7461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94500" y="4611267"/>
            <a:ext cx="11699000" cy="4647033"/>
          </a:xfrm>
          <a:prstGeom prst="rect">
            <a:avLst/>
          </a:prstGeom>
        </p:spPr>
      </p:pic>
      <p:sp>
        <p:nvSpPr>
          <p:cNvPr id="3" name="TextBox 3"/>
          <p:cNvSpPr txBox="1"/>
          <p:nvPr/>
        </p:nvSpPr>
        <p:spPr>
          <a:xfrm>
            <a:off x="0" y="1447800"/>
            <a:ext cx="18288000" cy="2676525"/>
          </a:xfrm>
          <a:prstGeom prst="rect">
            <a:avLst/>
          </a:prstGeom>
        </p:spPr>
        <p:txBody>
          <a:bodyPr lIns="0" tIns="0" rIns="0" bIns="0" rtlCol="0" anchor="t">
            <a:spAutoFit/>
          </a:bodyPr>
          <a:lstStyle/>
          <a:p>
            <a:pPr algn="ctr">
              <a:lnSpc>
                <a:spcPts val="4200"/>
              </a:lnSpc>
              <a:spcBef>
                <a:spcPct val="0"/>
              </a:spcBef>
            </a:pPr>
            <a:r>
              <a:rPr lang="en-US" sz="3500">
                <a:solidFill>
                  <a:srgbClr val="000000"/>
                </a:solidFill>
                <a:latin typeface="Alata"/>
              </a:rPr>
              <a:t>Với các hợp đồng dịch vụ REST, các khả năng dịch vụ cần bao gồm các phương thức (và loại media) được xác định bởi một hợp đồng đồng nhất toàn cầu. Như đã được thảo luận trong phần trước, hợp đồng đồng nhất cho một kho dịch vụ được cho có thể được mô hình cùng với và hợp tác với việc mô hình các ứng viên dịch vụ, bất kể chúng ta biết trước rằng REST sẽ hoạt động như là một trung tâm dịch vụ chính.</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751402" y="1038225"/>
            <a:ext cx="7340203" cy="80962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4. Resources vs. Entities</a:t>
            </a:r>
          </a:p>
        </p:txBody>
      </p:sp>
      <p:sp>
        <p:nvSpPr>
          <p:cNvPr id="3" name="TextBox 3"/>
          <p:cNvSpPr txBox="1"/>
          <p:nvPr/>
        </p:nvSpPr>
        <p:spPr>
          <a:xfrm>
            <a:off x="1028700" y="3396906"/>
            <a:ext cx="15978623" cy="4810125"/>
          </a:xfrm>
          <a:prstGeom prst="rect">
            <a:avLst/>
          </a:prstGeom>
        </p:spPr>
        <p:txBody>
          <a:bodyPr lIns="0" tIns="0" rIns="0" bIns="0" rtlCol="0" anchor="t">
            <a:spAutoFit/>
          </a:bodyPr>
          <a:lstStyle/>
          <a:p>
            <a:pPr algn="ctr">
              <a:lnSpc>
                <a:spcPts val="5400"/>
              </a:lnSpc>
              <a:spcBef>
                <a:spcPct val="0"/>
              </a:spcBef>
            </a:pPr>
            <a:r>
              <a:rPr lang="en-US" sz="4500">
                <a:solidFill>
                  <a:srgbClr val="000000"/>
                </a:solidFill>
                <a:latin typeface="Alata"/>
              </a:rPr>
              <a:t>Trong quá trình mô hình dịch vụ REST có đề xuất việc tìm kiếm tài nguyên. Xác định các tài nguyên thực tế mà chúng ta bắt đầu giới thiệu một cái nhìn về Web của một kho dịch vụ. Tài nguyên đại diện cho các "vật" cần truy cập và xử lý bởi các người tiêu dùng dịch vụ.</a:t>
            </a:r>
          </a:p>
          <a:p>
            <a:pPr algn="ctr">
              <a:lnSpc>
                <a:spcPts val="5400"/>
              </a:lnSpc>
              <a:spcBef>
                <a:spcPct val="0"/>
              </a:spcBef>
            </a:pPr>
            <a:r>
              <a:rPr lang="en-US" sz="4500">
                <a:solidFill>
                  <a:srgbClr val="000000"/>
                </a:solidFill>
                <a:latin typeface="Alata"/>
              </a:rPr>
              <a:t>Giống như tài nguyên, các thực thể thường đại diện cho các "điều" cần được truy cập và xử lý bởi người dùng.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711381" y="1038225"/>
            <a:ext cx="7340203" cy="80962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4. Resources vs. Entities</a:t>
            </a:r>
          </a:p>
        </p:txBody>
      </p:sp>
      <p:sp>
        <p:nvSpPr>
          <p:cNvPr id="3" name="TextBox 3"/>
          <p:cNvSpPr txBox="1"/>
          <p:nvPr/>
        </p:nvSpPr>
        <p:spPr>
          <a:xfrm>
            <a:off x="1028700" y="2514600"/>
            <a:ext cx="16230600" cy="6743700"/>
          </a:xfrm>
          <a:prstGeom prst="rect">
            <a:avLst/>
          </a:prstGeom>
        </p:spPr>
        <p:txBody>
          <a:bodyPr lIns="0" tIns="0" rIns="0" bIns="0" rtlCol="0" anchor="t">
            <a:spAutoFit/>
          </a:bodyPr>
          <a:lstStyle/>
          <a:p>
            <a:pPr algn="just">
              <a:lnSpc>
                <a:spcPts val="5399"/>
              </a:lnSpc>
            </a:pPr>
            <a:r>
              <a:rPr lang="en-US" sz="3999">
                <a:solidFill>
                  <a:srgbClr val="000000"/>
                </a:solidFill>
                <a:latin typeface="Alata"/>
              </a:rPr>
              <a:t>Để hiểu rõ về quá trình modeling dịch vụ REST, chúng ta cần phân biệt giữa tài nguyên và thực thể:</a:t>
            </a:r>
          </a:p>
          <a:p>
            <a:pPr marL="863599" lvl="1" indent="-431800" algn="just">
              <a:lnSpc>
                <a:spcPts val="5399"/>
              </a:lnSpc>
              <a:buFont typeface="Arial"/>
              <a:buChar char="•"/>
            </a:pPr>
            <a:r>
              <a:rPr lang="en-US" sz="3999">
                <a:solidFill>
                  <a:srgbClr val="000000"/>
                </a:solidFill>
                <a:latin typeface="Alata"/>
              </a:rPr>
              <a:t>Entity: các thực thể được quan điểm từ mô hình kinh doanh doanh nghiệp, chẳng hạn như sơ đồ mối quan hệ thực thể, mô hình dữ liệu hợp lý...</a:t>
            </a:r>
          </a:p>
          <a:p>
            <a:pPr marL="863599" lvl="1" indent="-431800" algn="just">
              <a:lnSpc>
                <a:spcPts val="5399"/>
              </a:lnSpc>
              <a:buFont typeface="Arial"/>
              <a:buChar char="•"/>
            </a:pPr>
            <a:r>
              <a:rPr lang="en-US" sz="3999">
                <a:solidFill>
                  <a:srgbClr val="000000"/>
                </a:solidFill>
                <a:latin typeface="Alata"/>
              </a:rPr>
              <a:t>Resources - tài nguyên: liên quan đến kinh doanh hoặc không liên quan đến kinh doanh. Một tài nguyên là một "thứ gì đó" liên quan đến các luồng xử lý kinh doanh được kích hoạt bởi kho dịch vụ.</a:t>
            </a:r>
          </a:p>
          <a:p>
            <a:pPr marL="863599" lvl="1" indent="-431800" algn="just">
              <a:lnSpc>
                <a:spcPts val="5399"/>
              </a:lnSpc>
              <a:buFont typeface="Arial"/>
              <a:buChar char="•"/>
            </a:pPr>
            <a:r>
              <a:rPr lang="en-US" sz="3999">
                <a:solidFill>
                  <a:srgbClr val="000000"/>
                </a:solidFill>
                <a:latin typeface="Alata"/>
              </a:rPr>
              <a:t>Các thực thể thường chỉ giới hạn trong các tài liệu và tài sản của doanh nghiệp, như hoá đơn, yêu cầu bồi thường, khách hàng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711381" y="1038225"/>
            <a:ext cx="7340203" cy="809625"/>
          </a:xfrm>
          <a:prstGeom prst="rect">
            <a:avLst/>
          </a:prstGeom>
        </p:spPr>
        <p:txBody>
          <a:bodyPr lIns="0" tIns="0" rIns="0" bIns="0" rtlCol="0" anchor="t">
            <a:spAutoFit/>
          </a:bodyPr>
          <a:lstStyle/>
          <a:p>
            <a:pPr algn="ctr">
              <a:lnSpc>
                <a:spcPts val="6480"/>
              </a:lnSpc>
              <a:spcBef>
                <a:spcPct val="0"/>
              </a:spcBef>
            </a:pPr>
            <a:r>
              <a:rPr lang="en-US" sz="5400">
                <a:solidFill>
                  <a:srgbClr val="000000"/>
                </a:solidFill>
                <a:latin typeface="Alata"/>
              </a:rPr>
              <a:t>4. Resources vs. Entities</a:t>
            </a:r>
          </a:p>
        </p:txBody>
      </p:sp>
      <p:sp>
        <p:nvSpPr>
          <p:cNvPr id="3" name="TextBox 3"/>
          <p:cNvSpPr txBox="1"/>
          <p:nvPr/>
        </p:nvSpPr>
        <p:spPr>
          <a:xfrm>
            <a:off x="711381" y="2349398"/>
            <a:ext cx="16547919" cy="7800975"/>
          </a:xfrm>
          <a:prstGeom prst="rect">
            <a:avLst/>
          </a:prstGeom>
        </p:spPr>
        <p:txBody>
          <a:bodyPr lIns="0" tIns="0" rIns="0" bIns="0" rtlCol="0" anchor="t">
            <a:spAutoFit/>
          </a:bodyPr>
          <a:lstStyle/>
          <a:p>
            <a:pPr marL="863599" lvl="1" indent="-431800" algn="just">
              <a:lnSpc>
                <a:spcPts val="4799"/>
              </a:lnSpc>
              <a:spcBef>
                <a:spcPct val="0"/>
              </a:spcBef>
              <a:buFont typeface="Arial"/>
              <a:buChar char="•"/>
            </a:pPr>
            <a:r>
              <a:rPr lang="en-US" sz="3999">
                <a:solidFill>
                  <a:srgbClr val="000000"/>
                </a:solidFill>
                <a:latin typeface="Alata"/>
              </a:rPr>
              <a:t>Một số entities là rộng hơn, còn một số entities có thể bao gồm các entities khác. Ví dụ, một entity hóa đơn có thể bao gồm một entity chi tiết hóa đơn.</a:t>
            </a:r>
          </a:p>
          <a:p>
            <a:pPr algn="just">
              <a:lnSpc>
                <a:spcPts val="4799"/>
              </a:lnSpc>
              <a:spcBef>
                <a:spcPct val="0"/>
              </a:spcBef>
            </a:pPr>
            <a:endParaRPr lang="en-US" sz="3999">
              <a:solidFill>
                <a:srgbClr val="000000"/>
              </a:solidFill>
              <a:latin typeface="Alata"/>
            </a:endParaRPr>
          </a:p>
          <a:p>
            <a:pPr marL="863599" lvl="1" indent="-431800" algn="just">
              <a:lnSpc>
                <a:spcPts val="4799"/>
              </a:lnSpc>
              <a:spcBef>
                <a:spcPct val="0"/>
              </a:spcBef>
              <a:buFont typeface="Arial"/>
              <a:buChar char="•"/>
            </a:pPr>
            <a:r>
              <a:rPr lang="en-US" sz="3999">
                <a:solidFill>
                  <a:srgbClr val="000000"/>
                </a:solidFill>
                <a:latin typeface="Alata"/>
              </a:rPr>
              <a:t>Tài nguyên cũng có thể biến đổi trong mức độ chi tiết, nhưng thường là chi tiết hơn. Ít khi có tài nguyên được định nghĩa rõ ràng với mức độ chi tiết to hơn mà bao gồm các tài nguyên chi tiết hơn.</a:t>
            </a:r>
          </a:p>
          <a:p>
            <a:pPr algn="just">
              <a:lnSpc>
                <a:spcPts val="4799"/>
              </a:lnSpc>
              <a:spcBef>
                <a:spcPct val="0"/>
              </a:spcBef>
            </a:pPr>
            <a:endParaRPr lang="en-US" sz="3999">
              <a:solidFill>
                <a:srgbClr val="000000"/>
              </a:solidFill>
              <a:latin typeface="Alata"/>
            </a:endParaRPr>
          </a:p>
          <a:p>
            <a:pPr marL="863599" lvl="1" indent="-431800" algn="just">
              <a:lnSpc>
                <a:spcPts val="4799"/>
              </a:lnSpc>
              <a:spcBef>
                <a:spcPct val="0"/>
              </a:spcBef>
              <a:buFont typeface="Arial"/>
              <a:buChar char="•"/>
            </a:pPr>
            <a:r>
              <a:rPr lang="en-US" sz="3999">
                <a:solidFill>
                  <a:srgbClr val="000000"/>
                </a:solidFill>
                <a:latin typeface="Alata"/>
              </a:rPr>
              <a:t>Đối với tài liệu này, tất cả các đối tượng có thể liên quan đến hoặc dựa trên nguồn tài nguyên. Tuy nhiên, không phải tất cả các nguồn tài nguyên có thể liên kết với đối tượng vì một số nguồn tài nguyên không phải là dựa trên các hoạt động kinh doanh.</a:t>
            </a:r>
          </a:p>
          <a:p>
            <a:pPr algn="just">
              <a:lnSpc>
                <a:spcPts val="4799"/>
              </a:lnSpc>
              <a:spcBef>
                <a:spcPct val="0"/>
              </a:spcBef>
            </a:pPr>
            <a:endParaRPr lang="en-US" sz="3999">
              <a:solidFill>
                <a:srgbClr val="000000"/>
              </a:solidFill>
              <a:latin typeface="Alat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125455" y="310631"/>
            <a:ext cx="6083332" cy="9665738"/>
          </a:xfrm>
          <a:prstGeom prst="rect">
            <a:avLst/>
          </a:prstGeom>
        </p:spPr>
      </p:pic>
      <p:sp>
        <p:nvSpPr>
          <p:cNvPr id="3" name="TextBox 3"/>
          <p:cNvSpPr txBox="1"/>
          <p:nvPr/>
        </p:nvSpPr>
        <p:spPr>
          <a:xfrm>
            <a:off x="701845" y="1843088"/>
            <a:ext cx="7860592" cy="6600825"/>
          </a:xfrm>
          <a:prstGeom prst="rect">
            <a:avLst/>
          </a:prstGeom>
        </p:spPr>
        <p:txBody>
          <a:bodyPr lIns="0" tIns="0" rIns="0" bIns="0" rtlCol="0" anchor="t">
            <a:spAutoFit/>
          </a:bodyPr>
          <a:lstStyle/>
          <a:p>
            <a:pPr algn="just">
              <a:lnSpc>
                <a:spcPts val="4799"/>
              </a:lnSpc>
              <a:spcBef>
                <a:spcPct val="0"/>
              </a:spcBef>
            </a:pPr>
            <a:r>
              <a:rPr lang="en-US" sz="3999">
                <a:solidFill>
                  <a:srgbClr val="000000"/>
                </a:solidFill>
                <a:latin typeface="Alata"/>
              </a:rPr>
              <a:t>Logic quy trình nghiệp vụ này thể hiện các quy trình được tuân theo để đánh giá, hội ý và từ chối các đơn đăng ký giải thưởng thành tích cá nhân do học sinh nộp. Đơn đăng ký được phê duyệt sẽ dẫn đến việc trao giải thưởng thành tích và thông báo về việc trao giải cho học sinh. Một ứng dụng bị từ chối dẫn đến một thông báo từ chối cho sinh viên.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TextBox 6"/>
          <p:cNvSpPr txBox="1"/>
          <p:nvPr/>
        </p:nvSpPr>
        <p:spPr>
          <a:xfrm>
            <a:off x="1028700" y="923925"/>
            <a:ext cx="16230600" cy="1749425"/>
          </a:xfrm>
          <a:prstGeom prst="rect">
            <a:avLst/>
          </a:prstGeom>
        </p:spPr>
        <p:txBody>
          <a:bodyPr lIns="0" tIns="0" rIns="0" bIns="0" rtlCol="0" anchor="t">
            <a:spAutoFit/>
          </a:bodyPr>
          <a:lstStyle/>
          <a:p>
            <a:pPr algn="ctr">
              <a:lnSpc>
                <a:spcPts val="7000"/>
              </a:lnSpc>
            </a:pPr>
            <a:r>
              <a:rPr lang="en-US" sz="5000">
                <a:solidFill>
                  <a:srgbClr val="000000"/>
                </a:solidFill>
                <a:latin typeface="Alata"/>
              </a:rPr>
              <a:t>Bước 1: Phân tách quy trình nghiệp vụ</a:t>
            </a:r>
          </a:p>
          <a:p>
            <a:pPr algn="ctr">
              <a:lnSpc>
                <a:spcPts val="7000"/>
              </a:lnSpc>
              <a:spcBef>
                <a:spcPct val="0"/>
              </a:spcBef>
            </a:pPr>
            <a:endParaRPr lang="en-US" sz="5000">
              <a:solidFill>
                <a:srgbClr val="000000"/>
              </a:solidFill>
              <a:latin typeface="Alata"/>
            </a:endParaRP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7019" y="7625956"/>
            <a:ext cx="1893009" cy="2407642"/>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756281" y="-643888"/>
            <a:ext cx="2242847" cy="1990017"/>
          </a:xfrm>
          <a:prstGeom prst="rect">
            <a:avLst/>
          </a:prstGeom>
        </p:spPr>
      </p:pic>
      <p:pic>
        <p:nvPicPr>
          <p:cNvPr id="9" name="Picture 9"/>
          <p:cNvPicPr>
            <a:picLocks noChangeAspect="1"/>
          </p:cNvPicPr>
          <p:nvPr/>
        </p:nvPicPr>
        <p:blipFill>
          <a:blip r:embed="rId10"/>
          <a:srcRect/>
          <a:stretch>
            <a:fillRect/>
          </a:stretch>
        </p:blipFill>
        <p:spPr>
          <a:xfrm>
            <a:off x="9478212" y="2104453"/>
            <a:ext cx="6971703" cy="7369213"/>
          </a:xfrm>
          <a:prstGeom prst="rect">
            <a:avLst/>
          </a:prstGeom>
        </p:spPr>
      </p:pic>
      <p:sp>
        <p:nvSpPr>
          <p:cNvPr id="10" name="TextBox 10"/>
          <p:cNvSpPr txBox="1"/>
          <p:nvPr/>
        </p:nvSpPr>
        <p:spPr>
          <a:xfrm>
            <a:off x="1273104" y="3355708"/>
            <a:ext cx="7870896" cy="1381125"/>
          </a:xfrm>
          <a:prstGeom prst="rect">
            <a:avLst/>
          </a:prstGeom>
        </p:spPr>
        <p:txBody>
          <a:bodyPr lIns="0" tIns="0" rIns="0" bIns="0" rtlCol="0" anchor="t">
            <a:spAutoFit/>
          </a:bodyPr>
          <a:lstStyle/>
          <a:p>
            <a:pPr algn="ctr">
              <a:lnSpc>
                <a:spcPts val="5400"/>
              </a:lnSpc>
              <a:spcBef>
                <a:spcPct val="0"/>
              </a:spcBef>
            </a:pPr>
            <a:r>
              <a:rPr lang="en-US" sz="4500">
                <a:solidFill>
                  <a:srgbClr val="000000"/>
                </a:solidFill>
                <a:latin typeface="Alata"/>
              </a:rPr>
              <a:t>Phân tích thành các hành động chi tiết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2414" r="40846" b="35538"/>
          <a:stretch>
            <a:fillRect/>
          </a:stretch>
        </p:blipFill>
        <p:spPr>
          <a:xfrm>
            <a:off x="1028700" y="-1205074"/>
            <a:ext cx="16230600" cy="1217243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04877" y="567594"/>
            <a:ext cx="2180910" cy="2770209"/>
          </a:xfrm>
          <a:prstGeom prst="rect">
            <a:avLst/>
          </a:prstGeom>
        </p:spPr>
      </p:pic>
      <p:pic>
        <p:nvPicPr>
          <p:cNvPr id="5" name="Picture 5"/>
          <p:cNvPicPr>
            <a:picLocks noChangeAspect="1"/>
          </p:cNvPicPr>
          <p:nvPr/>
        </p:nvPicPr>
        <p:blipFill>
          <a:blip r:embed="rId6"/>
          <a:srcRect/>
          <a:stretch>
            <a:fillRect/>
          </a:stretch>
        </p:blipFill>
        <p:spPr>
          <a:xfrm>
            <a:off x="1739645" y="2154460"/>
            <a:ext cx="7119047" cy="7769047"/>
          </a:xfrm>
          <a:prstGeom prst="rect">
            <a:avLst/>
          </a:prstGeom>
        </p:spPr>
      </p:pic>
      <p:sp>
        <p:nvSpPr>
          <p:cNvPr id="6" name="TextBox 6"/>
          <p:cNvSpPr txBox="1"/>
          <p:nvPr/>
        </p:nvSpPr>
        <p:spPr>
          <a:xfrm>
            <a:off x="2985787" y="638175"/>
            <a:ext cx="12928600" cy="771525"/>
          </a:xfrm>
          <a:prstGeom prst="rect">
            <a:avLst/>
          </a:prstGeom>
        </p:spPr>
        <p:txBody>
          <a:bodyPr lIns="0" tIns="0" rIns="0" bIns="0" rtlCol="0" anchor="t">
            <a:spAutoFit/>
          </a:bodyPr>
          <a:lstStyle/>
          <a:p>
            <a:pPr algn="ctr">
              <a:lnSpc>
                <a:spcPts val="6000"/>
              </a:lnSpc>
              <a:spcBef>
                <a:spcPct val="0"/>
              </a:spcBef>
            </a:pPr>
            <a:r>
              <a:rPr lang="en-US" sz="5000">
                <a:solidFill>
                  <a:srgbClr val="000000"/>
                </a:solidFill>
                <a:latin typeface="Alata"/>
              </a:rPr>
              <a:t>Bước 2: Lọc ra các hành động không phù hợp</a:t>
            </a:r>
          </a:p>
        </p:txBody>
      </p:sp>
      <p:sp>
        <p:nvSpPr>
          <p:cNvPr id="7" name="TextBox 7"/>
          <p:cNvSpPr txBox="1"/>
          <p:nvPr/>
        </p:nvSpPr>
        <p:spPr>
          <a:xfrm>
            <a:off x="9450087" y="2609984"/>
            <a:ext cx="7273866" cy="5400675"/>
          </a:xfrm>
          <a:prstGeom prst="rect">
            <a:avLst/>
          </a:prstGeom>
        </p:spPr>
        <p:txBody>
          <a:bodyPr lIns="0" tIns="0" rIns="0" bIns="0" rtlCol="0" anchor="t">
            <a:spAutoFit/>
          </a:bodyPr>
          <a:lstStyle/>
          <a:p>
            <a:pPr algn="just">
              <a:lnSpc>
                <a:spcPts val="4799"/>
              </a:lnSpc>
              <a:spcBef>
                <a:spcPct val="0"/>
              </a:spcBef>
            </a:pPr>
            <a:r>
              <a:rPr lang="en-US" sz="3999">
                <a:solidFill>
                  <a:srgbClr val="000000"/>
                </a:solidFill>
                <a:latin typeface="Alata"/>
              </a:rPr>
              <a:t>Không phải tất cả logic quy trình nghiệp vụ đều phù hợp để tự động hóa và/hoặc đóng gói bởi một dịch vụ. Bước 2 chọn ra bất kỳ hành động chi tiết nào được xác định trong Bước 1 có vẻ không phù hợp cho các bước lập mô hình dịch vụ REST tiếp theo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0E9"/>
        </a:solidFill>
        <a:effectLst/>
      </p:bgPr>
    </p:bg>
    <p:spTree>
      <p:nvGrpSpPr>
        <p:cNvPr id="1" name=""/>
        <p:cNvGrpSpPr/>
        <p:nvPr/>
      </p:nvGrpSpPr>
      <p:grpSpPr>
        <a:xfrm>
          <a:off x="0" y="0"/>
          <a:ext cx="0" cy="0"/>
          <a:chOff x="0" y="0"/>
          <a:chExt cx="0" cy="0"/>
        </a:xfrm>
      </p:grpSpPr>
      <p:sp>
        <p:nvSpPr>
          <p:cNvPr id="2" name="TextBox 2"/>
          <p:cNvSpPr txBox="1"/>
          <p:nvPr/>
        </p:nvSpPr>
        <p:spPr>
          <a:xfrm>
            <a:off x="2717941" y="609600"/>
            <a:ext cx="12245976" cy="771525"/>
          </a:xfrm>
          <a:prstGeom prst="rect">
            <a:avLst/>
          </a:prstGeom>
        </p:spPr>
        <p:txBody>
          <a:bodyPr lIns="0" tIns="0" rIns="0" bIns="0" rtlCol="0" anchor="t">
            <a:spAutoFit/>
          </a:bodyPr>
          <a:lstStyle/>
          <a:p>
            <a:pPr algn="ctr">
              <a:lnSpc>
                <a:spcPts val="6000"/>
              </a:lnSpc>
              <a:spcBef>
                <a:spcPct val="0"/>
              </a:spcBef>
            </a:pPr>
            <a:r>
              <a:rPr lang="en-US" sz="5000">
                <a:solidFill>
                  <a:srgbClr val="000000"/>
                </a:solidFill>
                <a:latin typeface="Alata"/>
              </a:rPr>
              <a:t> Bước 3: Xác định ứng viên dịch vụ thực thể</a:t>
            </a:r>
          </a:p>
        </p:txBody>
      </p:sp>
      <p:sp>
        <p:nvSpPr>
          <p:cNvPr id="3" name="TextBox 3"/>
          <p:cNvSpPr txBox="1"/>
          <p:nvPr/>
        </p:nvSpPr>
        <p:spPr>
          <a:xfrm>
            <a:off x="467897" y="1866900"/>
            <a:ext cx="17820103" cy="1914525"/>
          </a:xfrm>
          <a:prstGeom prst="rect">
            <a:avLst/>
          </a:prstGeom>
        </p:spPr>
        <p:txBody>
          <a:bodyPr lIns="0" tIns="0" rIns="0" bIns="0" rtlCol="0" anchor="t">
            <a:spAutoFit/>
          </a:bodyPr>
          <a:lstStyle/>
          <a:p>
            <a:pPr algn="just">
              <a:lnSpc>
                <a:spcPts val="5040"/>
              </a:lnSpc>
              <a:spcBef>
                <a:spcPct val="0"/>
              </a:spcBef>
            </a:pPr>
            <a:r>
              <a:rPr lang="en-US" sz="4200">
                <a:solidFill>
                  <a:srgbClr val="000000"/>
                </a:solidFill>
                <a:latin typeface="Alata"/>
              </a:rPr>
              <a:t>Mục tiêu chính của hướng dịch vụ là thực hiện phân tách các mối quan tâm theo đó logic bất khả tri được phân vùng rõ ràng khỏi logic không bất khả tri. </a:t>
            </a:r>
          </a:p>
        </p:txBody>
      </p:sp>
      <p:pic>
        <p:nvPicPr>
          <p:cNvPr id="4" name="Picture 4"/>
          <p:cNvPicPr>
            <a:picLocks noChangeAspect="1"/>
          </p:cNvPicPr>
          <p:nvPr/>
        </p:nvPicPr>
        <p:blipFill>
          <a:blip r:embed="rId2"/>
          <a:srcRect t="428" r="36161" b="4617"/>
          <a:stretch>
            <a:fillRect/>
          </a:stretch>
        </p:blipFill>
        <p:spPr>
          <a:xfrm>
            <a:off x="6424208" y="2150045"/>
            <a:ext cx="10835092" cy="11523139"/>
          </a:xfrm>
          <a:prstGeom prst="rect">
            <a:avLst/>
          </a:prstGeom>
        </p:spPr>
      </p:pic>
      <p:sp>
        <p:nvSpPr>
          <p:cNvPr id="5" name="TextBox 5"/>
          <p:cNvSpPr txBox="1"/>
          <p:nvPr/>
        </p:nvSpPr>
        <p:spPr>
          <a:xfrm>
            <a:off x="6424208" y="4784904"/>
            <a:ext cx="10313937" cy="4780453"/>
          </a:xfrm>
          <a:prstGeom prst="rect">
            <a:avLst/>
          </a:prstGeom>
        </p:spPr>
        <p:txBody>
          <a:bodyPr lIns="0" tIns="0" rIns="0" bIns="0" rtlCol="0" anchor="t">
            <a:spAutoFit/>
          </a:bodyPr>
          <a:lstStyle/>
          <a:p>
            <a:pPr marL="737985" lvl="1" indent="-368992">
              <a:lnSpc>
                <a:spcPts val="4785"/>
              </a:lnSpc>
              <a:buFont typeface="Arial"/>
              <a:buChar char="•"/>
            </a:pPr>
            <a:r>
              <a:rPr lang="en-US" sz="3418">
                <a:solidFill>
                  <a:srgbClr val="000000"/>
                </a:solidFill>
                <a:latin typeface="Alata"/>
              </a:rPr>
              <a:t>Các ứng viên năng lực dịch vụ nào được xác định cho đến nay có liên quan chặt chẽ với nhau?</a:t>
            </a:r>
          </a:p>
          <a:p>
            <a:pPr marL="737985" lvl="1" indent="-368992">
              <a:lnSpc>
                <a:spcPts val="4785"/>
              </a:lnSpc>
              <a:buFont typeface="Arial"/>
              <a:buChar char="•"/>
            </a:pPr>
            <a:r>
              <a:rPr lang="en-US" sz="3418">
                <a:solidFill>
                  <a:srgbClr val="000000"/>
                </a:solidFill>
                <a:latin typeface="Alata"/>
              </a:rPr>
              <a:t>Các ứng viên năng lực dịch vụ được xác định là tập trung vào kinh doanh hay tập trung vào tiện ích?</a:t>
            </a:r>
          </a:p>
          <a:p>
            <a:pPr marL="737985" lvl="1" indent="-368992">
              <a:lnSpc>
                <a:spcPts val="4785"/>
              </a:lnSpc>
              <a:buFont typeface="Arial"/>
              <a:buChar char="•"/>
            </a:pPr>
            <a:r>
              <a:rPr lang="en-US" sz="3418">
                <a:solidFill>
                  <a:srgbClr val="000000"/>
                </a:solidFill>
                <a:latin typeface="Alata"/>
              </a:rPr>
              <a:t>Những loại bối cảnh dịch vụ chức năng nào phù hợp, với bối cảnh kinh doanh tổng thể của khoảng không quảng cáo dịch vụ?</a:t>
            </a:r>
          </a:p>
        </p:txBody>
      </p:sp>
      <p:sp>
        <p:nvSpPr>
          <p:cNvPr id="6" name="TextBox 6"/>
          <p:cNvSpPr txBox="1"/>
          <p:nvPr/>
        </p:nvSpPr>
        <p:spPr>
          <a:xfrm>
            <a:off x="668424" y="5133975"/>
            <a:ext cx="5420846" cy="4810125"/>
          </a:xfrm>
          <a:prstGeom prst="rect">
            <a:avLst/>
          </a:prstGeom>
        </p:spPr>
        <p:txBody>
          <a:bodyPr lIns="0" tIns="0" rIns="0" bIns="0" rtlCol="0" anchor="t">
            <a:spAutoFit/>
          </a:bodyPr>
          <a:lstStyle/>
          <a:p>
            <a:pPr algn="just">
              <a:lnSpc>
                <a:spcPts val="4200"/>
              </a:lnSpc>
              <a:spcBef>
                <a:spcPct val="0"/>
              </a:spcBef>
            </a:pPr>
            <a:r>
              <a:rPr lang="en-US" sz="3500">
                <a:solidFill>
                  <a:srgbClr val="FF3131"/>
                </a:solidFill>
                <a:latin typeface="Alata"/>
              </a:rPr>
              <a:t>SOA PATTERNS:</a:t>
            </a:r>
          </a:p>
          <a:p>
            <a:pPr algn="just">
              <a:lnSpc>
                <a:spcPts val="4200"/>
              </a:lnSpc>
              <a:spcBef>
                <a:spcPct val="0"/>
              </a:spcBef>
            </a:pPr>
            <a:r>
              <a:rPr lang="en-US" sz="3500">
                <a:solidFill>
                  <a:srgbClr val="FF3131"/>
                </a:solidFill>
                <a:latin typeface="Alata"/>
              </a:rPr>
              <a:t>Cả hai mẫu Tập trung hóa logic [348] và Chuẩn hóa dịch vụ [361] đóng vai trò chính để đảm bảo giữ cho các ứng viên dịch vụ bất khả tri liên kết với nhau mà không cho phép chồng chéo chức năng.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4562</Words>
  <Application>Microsoft Office PowerPoint</Application>
  <PresentationFormat>Custom</PresentationFormat>
  <Paragraphs>189</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Calibri</vt:lpstr>
      <vt:lpstr>Arial</vt:lpstr>
      <vt:lpstr>Alata Bold</vt:lpstr>
      <vt:lpstr>Alata</vt:lpstr>
      <vt:lpstr>Codec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Analysis and Modeling with REST Services and Microservices</dc:title>
  <cp:lastModifiedBy>Quyen Nguyen</cp:lastModifiedBy>
  <cp:revision>1</cp:revision>
  <dcterms:created xsi:type="dcterms:W3CDTF">2006-08-16T00:00:00Z</dcterms:created>
  <dcterms:modified xsi:type="dcterms:W3CDTF">2023-02-21T11:46:07Z</dcterms:modified>
  <dc:identifier>DAFbHCD2veA</dc:identifier>
</cp:coreProperties>
</file>